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52" r:id="rId2"/>
    <p:sldId id="353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D9D9D9"/>
    <a:srgbClr val="66FFFF"/>
    <a:srgbClr val="00B0F0"/>
    <a:srgbClr val="FF6600"/>
    <a:srgbClr val="99CCFF"/>
    <a:srgbClr val="BFBFBF"/>
    <a:srgbClr val="FF9999"/>
    <a:srgbClr val="FF505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6" d="100"/>
          <a:sy n="66" d="100"/>
        </p:scale>
        <p:origin x="78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digipot.net/" TargetMode="Externa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6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落下物注意、危険マーク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A8031E12-9715-28DA-7B88-D19165D962B5}"/>
              </a:ext>
            </a:extLst>
          </p:cNvPr>
          <p:cNvGrpSpPr/>
          <p:nvPr/>
        </p:nvGrpSpPr>
        <p:grpSpPr>
          <a:xfrm>
            <a:off x="723932" y="907300"/>
            <a:ext cx="2571880" cy="2571880"/>
            <a:chOff x="-951684" y="-3765062"/>
            <a:chExt cx="2735056" cy="2735056"/>
          </a:xfrm>
        </p:grpSpPr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C5380749-0C93-120E-D968-C38620A2EC65}"/>
                </a:ext>
              </a:extLst>
            </p:cNvPr>
            <p:cNvSpPr/>
            <p:nvPr/>
          </p:nvSpPr>
          <p:spPr bwMode="auto">
            <a:xfrm>
              <a:off x="-951684" y="-3765062"/>
              <a:ext cx="2735056" cy="273505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" name="四角形: 角を丸くする 4">
              <a:extLst>
                <a:ext uri="{FF2B5EF4-FFF2-40B4-BE49-F238E27FC236}">
                  <a16:creationId xmlns:a16="http://schemas.microsoft.com/office/drawing/2014/main" id="{BD45CA10-EF35-04FE-08A6-D60C884FF787}"/>
                </a:ext>
              </a:extLst>
            </p:cNvPr>
            <p:cNvSpPr/>
            <p:nvPr/>
          </p:nvSpPr>
          <p:spPr bwMode="auto">
            <a:xfrm>
              <a:off x="-764105" y="-3577483"/>
              <a:ext cx="2359898" cy="2359898"/>
            </a:xfrm>
            <a:prstGeom prst="roundRect">
              <a:avLst>
                <a:gd name="adj" fmla="val 302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DE2E2A9D-9E85-4430-9A13-77989BEB12AC}"/>
                </a:ext>
              </a:extLst>
            </p:cNvPr>
            <p:cNvSpPr/>
            <p:nvPr/>
          </p:nvSpPr>
          <p:spPr bwMode="auto">
            <a:xfrm>
              <a:off x="-872722" y="-3686100"/>
              <a:ext cx="2577132" cy="2577132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8ECBE683-2126-0019-1BD1-FB1022D7D9F0}"/>
                </a:ext>
              </a:extLst>
            </p:cNvPr>
            <p:cNvSpPr/>
            <p:nvPr/>
          </p:nvSpPr>
          <p:spPr>
            <a:xfrm>
              <a:off x="-96721" y="-2636686"/>
              <a:ext cx="941268" cy="1367100"/>
            </a:xfrm>
            <a:custGeom>
              <a:avLst/>
              <a:gdLst>
                <a:gd name="connsiteX0" fmla="*/ 687742 w 1378725"/>
                <a:gd name="connsiteY0" fmla="*/ 0 h 2023895"/>
                <a:gd name="connsiteX1" fmla="*/ 1317600 w 1378725"/>
                <a:gd name="connsiteY1" fmla="*/ 609591 h 2023895"/>
                <a:gd name="connsiteX2" fmla="*/ 1316298 w 1378725"/>
                <a:gd name="connsiteY2" fmla="*/ 626251 h 2023895"/>
                <a:gd name="connsiteX3" fmla="*/ 1330274 w 1378725"/>
                <a:gd name="connsiteY3" fmla="*/ 637397 h 2023895"/>
                <a:gd name="connsiteX4" fmla="*/ 1368693 w 1378725"/>
                <a:gd name="connsiteY4" fmla="*/ 849924 h 2023895"/>
                <a:gd name="connsiteX5" fmla="*/ 1168139 w 1378725"/>
                <a:gd name="connsiteY5" fmla="*/ 1015665 h 2023895"/>
                <a:gd name="connsiteX6" fmla="*/ 1158065 w 1378725"/>
                <a:gd name="connsiteY6" fmla="*/ 1011376 h 2023895"/>
                <a:gd name="connsiteX7" fmla="*/ 1143708 w 1378725"/>
                <a:gd name="connsiteY7" fmla="*/ 1028217 h 2023895"/>
                <a:gd name="connsiteX8" fmla="*/ 1130607 w 1378725"/>
                <a:gd name="connsiteY8" fmla="*/ 1054849 h 2023895"/>
                <a:gd name="connsiteX9" fmla="*/ 884479 w 1378725"/>
                <a:gd name="connsiteY9" fmla="*/ 1273005 h 2023895"/>
                <a:gd name="connsiteX10" fmla="*/ 822704 w 1378725"/>
                <a:gd name="connsiteY10" fmla="*/ 1295120 h 2023895"/>
                <a:gd name="connsiteX11" fmla="*/ 837677 w 1378725"/>
                <a:gd name="connsiteY11" fmla="*/ 1441155 h 2023895"/>
                <a:gd name="connsiteX12" fmla="*/ 1075133 w 1378725"/>
                <a:gd name="connsiteY12" fmla="*/ 1441155 h 2023895"/>
                <a:gd name="connsiteX13" fmla="*/ 1298688 w 1378725"/>
                <a:gd name="connsiteY13" fmla="*/ 1664709 h 2023895"/>
                <a:gd name="connsiteX14" fmla="*/ 1298688 w 1378725"/>
                <a:gd name="connsiteY14" fmla="*/ 1839293 h 2023895"/>
                <a:gd name="connsiteX15" fmla="*/ 1296576 w 1378725"/>
                <a:gd name="connsiteY15" fmla="*/ 1840576 h 2023895"/>
                <a:gd name="connsiteX16" fmla="*/ 1296576 w 1378725"/>
                <a:gd name="connsiteY16" fmla="*/ 2002464 h 2023895"/>
                <a:gd name="connsiteX17" fmla="*/ 892546 w 1378725"/>
                <a:gd name="connsiteY17" fmla="*/ 2002464 h 2023895"/>
                <a:gd name="connsiteX18" fmla="*/ 827252 w 1378725"/>
                <a:gd name="connsiteY18" fmla="*/ 2014957 h 2023895"/>
                <a:gd name="connsiteX19" fmla="*/ 685561 w 1378725"/>
                <a:gd name="connsiteY19" fmla="*/ 2023895 h 2023895"/>
                <a:gd name="connsiteX20" fmla="*/ 543870 w 1378725"/>
                <a:gd name="connsiteY20" fmla="*/ 2014957 h 2023895"/>
                <a:gd name="connsiteX21" fmla="*/ 478576 w 1378725"/>
                <a:gd name="connsiteY21" fmla="*/ 2002464 h 2023895"/>
                <a:gd name="connsiteX22" fmla="*/ 94046 w 1378725"/>
                <a:gd name="connsiteY22" fmla="*/ 2002464 h 2023895"/>
                <a:gd name="connsiteX23" fmla="*/ 94046 w 1378725"/>
                <a:gd name="connsiteY23" fmla="*/ 1852423 h 2023895"/>
                <a:gd name="connsiteX24" fmla="*/ 93837 w 1378725"/>
                <a:gd name="connsiteY24" fmla="*/ 1852296 h 2023895"/>
                <a:gd name="connsiteX25" fmla="*/ 93837 w 1378725"/>
                <a:gd name="connsiteY25" fmla="*/ 1664709 h 2023895"/>
                <a:gd name="connsiteX26" fmla="*/ 317392 w 1378725"/>
                <a:gd name="connsiteY26" fmla="*/ 1441155 h 2023895"/>
                <a:gd name="connsiteX27" fmla="*/ 541048 w 1378725"/>
                <a:gd name="connsiteY27" fmla="*/ 1441155 h 2023895"/>
                <a:gd name="connsiteX28" fmla="*/ 556020 w 1378725"/>
                <a:gd name="connsiteY28" fmla="*/ 1295120 h 2023895"/>
                <a:gd name="connsiteX29" fmla="*/ 494247 w 1378725"/>
                <a:gd name="connsiteY29" fmla="*/ 1273005 h 2023895"/>
                <a:gd name="connsiteX30" fmla="*/ 248119 w 1378725"/>
                <a:gd name="connsiteY30" fmla="*/ 1054849 h 2023895"/>
                <a:gd name="connsiteX31" fmla="*/ 239442 w 1378725"/>
                <a:gd name="connsiteY31" fmla="*/ 1037209 h 2023895"/>
                <a:gd name="connsiteX32" fmla="*/ 218282 w 1378725"/>
                <a:gd name="connsiteY32" fmla="*/ 1012387 h 2023895"/>
                <a:gd name="connsiteX33" fmla="*/ 210586 w 1378725"/>
                <a:gd name="connsiteY33" fmla="*/ 1015665 h 2023895"/>
                <a:gd name="connsiteX34" fmla="*/ 10032 w 1378725"/>
                <a:gd name="connsiteY34" fmla="*/ 849923 h 2023895"/>
                <a:gd name="connsiteX35" fmla="*/ 48451 w 1378725"/>
                <a:gd name="connsiteY35" fmla="*/ 637397 h 2023895"/>
                <a:gd name="connsiteX36" fmla="*/ 59377 w 1378725"/>
                <a:gd name="connsiteY36" fmla="*/ 628683 h 2023895"/>
                <a:gd name="connsiteX37" fmla="*/ 57884 w 1378725"/>
                <a:gd name="connsiteY37" fmla="*/ 609591 h 2023895"/>
                <a:gd name="connsiteX38" fmla="*/ 687742 w 1378725"/>
                <a:gd name="connsiteY38" fmla="*/ 0 h 2023895"/>
                <a:gd name="connsiteX0" fmla="*/ 687742 w 1378725"/>
                <a:gd name="connsiteY0" fmla="*/ 0 h 2016518"/>
                <a:gd name="connsiteX1" fmla="*/ 1317600 w 1378725"/>
                <a:gd name="connsiteY1" fmla="*/ 609591 h 2016518"/>
                <a:gd name="connsiteX2" fmla="*/ 1316298 w 1378725"/>
                <a:gd name="connsiteY2" fmla="*/ 626251 h 2016518"/>
                <a:gd name="connsiteX3" fmla="*/ 1330274 w 1378725"/>
                <a:gd name="connsiteY3" fmla="*/ 637397 h 2016518"/>
                <a:gd name="connsiteX4" fmla="*/ 1368693 w 1378725"/>
                <a:gd name="connsiteY4" fmla="*/ 849924 h 2016518"/>
                <a:gd name="connsiteX5" fmla="*/ 1168139 w 1378725"/>
                <a:gd name="connsiteY5" fmla="*/ 1015665 h 2016518"/>
                <a:gd name="connsiteX6" fmla="*/ 1158065 w 1378725"/>
                <a:gd name="connsiteY6" fmla="*/ 1011376 h 2016518"/>
                <a:gd name="connsiteX7" fmla="*/ 1143708 w 1378725"/>
                <a:gd name="connsiteY7" fmla="*/ 1028217 h 2016518"/>
                <a:gd name="connsiteX8" fmla="*/ 1130607 w 1378725"/>
                <a:gd name="connsiteY8" fmla="*/ 1054849 h 2016518"/>
                <a:gd name="connsiteX9" fmla="*/ 884479 w 1378725"/>
                <a:gd name="connsiteY9" fmla="*/ 1273005 h 2016518"/>
                <a:gd name="connsiteX10" fmla="*/ 822704 w 1378725"/>
                <a:gd name="connsiteY10" fmla="*/ 1295120 h 2016518"/>
                <a:gd name="connsiteX11" fmla="*/ 837677 w 1378725"/>
                <a:gd name="connsiteY11" fmla="*/ 1441155 h 2016518"/>
                <a:gd name="connsiteX12" fmla="*/ 1075133 w 1378725"/>
                <a:gd name="connsiteY12" fmla="*/ 1441155 h 2016518"/>
                <a:gd name="connsiteX13" fmla="*/ 1298688 w 1378725"/>
                <a:gd name="connsiteY13" fmla="*/ 1664709 h 2016518"/>
                <a:gd name="connsiteX14" fmla="*/ 1298688 w 1378725"/>
                <a:gd name="connsiteY14" fmla="*/ 1839293 h 2016518"/>
                <a:gd name="connsiteX15" fmla="*/ 1296576 w 1378725"/>
                <a:gd name="connsiteY15" fmla="*/ 1840576 h 2016518"/>
                <a:gd name="connsiteX16" fmla="*/ 1296576 w 1378725"/>
                <a:gd name="connsiteY16" fmla="*/ 2002464 h 2016518"/>
                <a:gd name="connsiteX17" fmla="*/ 892546 w 1378725"/>
                <a:gd name="connsiteY17" fmla="*/ 2002464 h 2016518"/>
                <a:gd name="connsiteX18" fmla="*/ 827252 w 1378725"/>
                <a:gd name="connsiteY18" fmla="*/ 2014957 h 2016518"/>
                <a:gd name="connsiteX19" fmla="*/ 543870 w 1378725"/>
                <a:gd name="connsiteY19" fmla="*/ 2014957 h 2016518"/>
                <a:gd name="connsiteX20" fmla="*/ 478576 w 1378725"/>
                <a:gd name="connsiteY20" fmla="*/ 2002464 h 2016518"/>
                <a:gd name="connsiteX21" fmla="*/ 94046 w 1378725"/>
                <a:gd name="connsiteY21" fmla="*/ 2002464 h 2016518"/>
                <a:gd name="connsiteX22" fmla="*/ 94046 w 1378725"/>
                <a:gd name="connsiteY22" fmla="*/ 1852423 h 2016518"/>
                <a:gd name="connsiteX23" fmla="*/ 93837 w 1378725"/>
                <a:gd name="connsiteY23" fmla="*/ 1852296 h 2016518"/>
                <a:gd name="connsiteX24" fmla="*/ 93837 w 1378725"/>
                <a:gd name="connsiteY24" fmla="*/ 1664709 h 2016518"/>
                <a:gd name="connsiteX25" fmla="*/ 317392 w 1378725"/>
                <a:gd name="connsiteY25" fmla="*/ 1441155 h 2016518"/>
                <a:gd name="connsiteX26" fmla="*/ 541048 w 1378725"/>
                <a:gd name="connsiteY26" fmla="*/ 1441155 h 2016518"/>
                <a:gd name="connsiteX27" fmla="*/ 556020 w 1378725"/>
                <a:gd name="connsiteY27" fmla="*/ 1295120 h 2016518"/>
                <a:gd name="connsiteX28" fmla="*/ 494247 w 1378725"/>
                <a:gd name="connsiteY28" fmla="*/ 1273005 h 2016518"/>
                <a:gd name="connsiteX29" fmla="*/ 248119 w 1378725"/>
                <a:gd name="connsiteY29" fmla="*/ 1054849 h 2016518"/>
                <a:gd name="connsiteX30" fmla="*/ 239442 w 1378725"/>
                <a:gd name="connsiteY30" fmla="*/ 1037209 h 2016518"/>
                <a:gd name="connsiteX31" fmla="*/ 218282 w 1378725"/>
                <a:gd name="connsiteY31" fmla="*/ 1012387 h 2016518"/>
                <a:gd name="connsiteX32" fmla="*/ 210586 w 1378725"/>
                <a:gd name="connsiteY32" fmla="*/ 1015665 h 2016518"/>
                <a:gd name="connsiteX33" fmla="*/ 10032 w 1378725"/>
                <a:gd name="connsiteY33" fmla="*/ 849923 h 2016518"/>
                <a:gd name="connsiteX34" fmla="*/ 48451 w 1378725"/>
                <a:gd name="connsiteY34" fmla="*/ 637397 h 2016518"/>
                <a:gd name="connsiteX35" fmla="*/ 59377 w 1378725"/>
                <a:gd name="connsiteY35" fmla="*/ 628683 h 2016518"/>
                <a:gd name="connsiteX36" fmla="*/ 57884 w 1378725"/>
                <a:gd name="connsiteY36" fmla="*/ 609591 h 2016518"/>
                <a:gd name="connsiteX37" fmla="*/ 687742 w 1378725"/>
                <a:gd name="connsiteY37" fmla="*/ 0 h 2016518"/>
                <a:gd name="connsiteX0" fmla="*/ 687742 w 1378725"/>
                <a:gd name="connsiteY0" fmla="*/ 0 h 2014957"/>
                <a:gd name="connsiteX1" fmla="*/ 1317600 w 1378725"/>
                <a:gd name="connsiteY1" fmla="*/ 609591 h 2014957"/>
                <a:gd name="connsiteX2" fmla="*/ 1316298 w 1378725"/>
                <a:gd name="connsiteY2" fmla="*/ 626251 h 2014957"/>
                <a:gd name="connsiteX3" fmla="*/ 1330274 w 1378725"/>
                <a:gd name="connsiteY3" fmla="*/ 637397 h 2014957"/>
                <a:gd name="connsiteX4" fmla="*/ 1368693 w 1378725"/>
                <a:gd name="connsiteY4" fmla="*/ 849924 h 2014957"/>
                <a:gd name="connsiteX5" fmla="*/ 1168139 w 1378725"/>
                <a:gd name="connsiteY5" fmla="*/ 1015665 h 2014957"/>
                <a:gd name="connsiteX6" fmla="*/ 1158065 w 1378725"/>
                <a:gd name="connsiteY6" fmla="*/ 1011376 h 2014957"/>
                <a:gd name="connsiteX7" fmla="*/ 1143708 w 1378725"/>
                <a:gd name="connsiteY7" fmla="*/ 1028217 h 2014957"/>
                <a:gd name="connsiteX8" fmla="*/ 1130607 w 1378725"/>
                <a:gd name="connsiteY8" fmla="*/ 1054849 h 2014957"/>
                <a:gd name="connsiteX9" fmla="*/ 884479 w 1378725"/>
                <a:gd name="connsiteY9" fmla="*/ 1273005 h 2014957"/>
                <a:gd name="connsiteX10" fmla="*/ 822704 w 1378725"/>
                <a:gd name="connsiteY10" fmla="*/ 1295120 h 2014957"/>
                <a:gd name="connsiteX11" fmla="*/ 837677 w 1378725"/>
                <a:gd name="connsiteY11" fmla="*/ 1441155 h 2014957"/>
                <a:gd name="connsiteX12" fmla="*/ 1075133 w 1378725"/>
                <a:gd name="connsiteY12" fmla="*/ 1441155 h 2014957"/>
                <a:gd name="connsiteX13" fmla="*/ 1298688 w 1378725"/>
                <a:gd name="connsiteY13" fmla="*/ 1664709 h 2014957"/>
                <a:gd name="connsiteX14" fmla="*/ 1298688 w 1378725"/>
                <a:gd name="connsiteY14" fmla="*/ 1839293 h 2014957"/>
                <a:gd name="connsiteX15" fmla="*/ 1296576 w 1378725"/>
                <a:gd name="connsiteY15" fmla="*/ 1840576 h 2014957"/>
                <a:gd name="connsiteX16" fmla="*/ 1296576 w 1378725"/>
                <a:gd name="connsiteY16" fmla="*/ 2002464 h 2014957"/>
                <a:gd name="connsiteX17" fmla="*/ 892546 w 1378725"/>
                <a:gd name="connsiteY17" fmla="*/ 2002464 h 2014957"/>
                <a:gd name="connsiteX18" fmla="*/ 827252 w 1378725"/>
                <a:gd name="connsiteY18" fmla="*/ 2014957 h 2014957"/>
                <a:gd name="connsiteX19" fmla="*/ 478576 w 1378725"/>
                <a:gd name="connsiteY19" fmla="*/ 2002464 h 2014957"/>
                <a:gd name="connsiteX20" fmla="*/ 94046 w 1378725"/>
                <a:gd name="connsiteY20" fmla="*/ 2002464 h 2014957"/>
                <a:gd name="connsiteX21" fmla="*/ 94046 w 1378725"/>
                <a:gd name="connsiteY21" fmla="*/ 1852423 h 2014957"/>
                <a:gd name="connsiteX22" fmla="*/ 93837 w 1378725"/>
                <a:gd name="connsiteY22" fmla="*/ 1852296 h 2014957"/>
                <a:gd name="connsiteX23" fmla="*/ 93837 w 1378725"/>
                <a:gd name="connsiteY23" fmla="*/ 1664709 h 2014957"/>
                <a:gd name="connsiteX24" fmla="*/ 317392 w 1378725"/>
                <a:gd name="connsiteY24" fmla="*/ 1441155 h 2014957"/>
                <a:gd name="connsiteX25" fmla="*/ 541048 w 1378725"/>
                <a:gd name="connsiteY25" fmla="*/ 1441155 h 2014957"/>
                <a:gd name="connsiteX26" fmla="*/ 556020 w 1378725"/>
                <a:gd name="connsiteY26" fmla="*/ 1295120 h 2014957"/>
                <a:gd name="connsiteX27" fmla="*/ 494247 w 1378725"/>
                <a:gd name="connsiteY27" fmla="*/ 1273005 h 2014957"/>
                <a:gd name="connsiteX28" fmla="*/ 248119 w 1378725"/>
                <a:gd name="connsiteY28" fmla="*/ 1054849 h 2014957"/>
                <a:gd name="connsiteX29" fmla="*/ 239442 w 1378725"/>
                <a:gd name="connsiteY29" fmla="*/ 1037209 h 2014957"/>
                <a:gd name="connsiteX30" fmla="*/ 218282 w 1378725"/>
                <a:gd name="connsiteY30" fmla="*/ 1012387 h 2014957"/>
                <a:gd name="connsiteX31" fmla="*/ 210586 w 1378725"/>
                <a:gd name="connsiteY31" fmla="*/ 1015665 h 2014957"/>
                <a:gd name="connsiteX32" fmla="*/ 10032 w 1378725"/>
                <a:gd name="connsiteY32" fmla="*/ 849923 h 2014957"/>
                <a:gd name="connsiteX33" fmla="*/ 48451 w 1378725"/>
                <a:gd name="connsiteY33" fmla="*/ 637397 h 2014957"/>
                <a:gd name="connsiteX34" fmla="*/ 59377 w 1378725"/>
                <a:gd name="connsiteY34" fmla="*/ 628683 h 2014957"/>
                <a:gd name="connsiteX35" fmla="*/ 57884 w 1378725"/>
                <a:gd name="connsiteY35" fmla="*/ 609591 h 2014957"/>
                <a:gd name="connsiteX36" fmla="*/ 687742 w 1378725"/>
                <a:gd name="connsiteY36" fmla="*/ 0 h 2014957"/>
                <a:gd name="connsiteX0" fmla="*/ 687742 w 1378725"/>
                <a:gd name="connsiteY0" fmla="*/ 0 h 2018883"/>
                <a:gd name="connsiteX1" fmla="*/ 1317600 w 1378725"/>
                <a:gd name="connsiteY1" fmla="*/ 609591 h 2018883"/>
                <a:gd name="connsiteX2" fmla="*/ 1316298 w 1378725"/>
                <a:gd name="connsiteY2" fmla="*/ 626251 h 2018883"/>
                <a:gd name="connsiteX3" fmla="*/ 1330274 w 1378725"/>
                <a:gd name="connsiteY3" fmla="*/ 637397 h 2018883"/>
                <a:gd name="connsiteX4" fmla="*/ 1368693 w 1378725"/>
                <a:gd name="connsiteY4" fmla="*/ 849924 h 2018883"/>
                <a:gd name="connsiteX5" fmla="*/ 1168139 w 1378725"/>
                <a:gd name="connsiteY5" fmla="*/ 1015665 h 2018883"/>
                <a:gd name="connsiteX6" fmla="*/ 1158065 w 1378725"/>
                <a:gd name="connsiteY6" fmla="*/ 1011376 h 2018883"/>
                <a:gd name="connsiteX7" fmla="*/ 1143708 w 1378725"/>
                <a:gd name="connsiteY7" fmla="*/ 1028217 h 2018883"/>
                <a:gd name="connsiteX8" fmla="*/ 1130607 w 1378725"/>
                <a:gd name="connsiteY8" fmla="*/ 1054849 h 2018883"/>
                <a:gd name="connsiteX9" fmla="*/ 884479 w 1378725"/>
                <a:gd name="connsiteY9" fmla="*/ 1273005 h 2018883"/>
                <a:gd name="connsiteX10" fmla="*/ 822704 w 1378725"/>
                <a:gd name="connsiteY10" fmla="*/ 1295120 h 2018883"/>
                <a:gd name="connsiteX11" fmla="*/ 837677 w 1378725"/>
                <a:gd name="connsiteY11" fmla="*/ 1441155 h 2018883"/>
                <a:gd name="connsiteX12" fmla="*/ 1075133 w 1378725"/>
                <a:gd name="connsiteY12" fmla="*/ 1441155 h 2018883"/>
                <a:gd name="connsiteX13" fmla="*/ 1298688 w 1378725"/>
                <a:gd name="connsiteY13" fmla="*/ 1664709 h 2018883"/>
                <a:gd name="connsiteX14" fmla="*/ 1298688 w 1378725"/>
                <a:gd name="connsiteY14" fmla="*/ 1839293 h 2018883"/>
                <a:gd name="connsiteX15" fmla="*/ 1296576 w 1378725"/>
                <a:gd name="connsiteY15" fmla="*/ 1840576 h 2018883"/>
                <a:gd name="connsiteX16" fmla="*/ 1296576 w 1378725"/>
                <a:gd name="connsiteY16" fmla="*/ 2002464 h 2018883"/>
                <a:gd name="connsiteX17" fmla="*/ 892546 w 1378725"/>
                <a:gd name="connsiteY17" fmla="*/ 2002464 h 2018883"/>
                <a:gd name="connsiteX18" fmla="*/ 827252 w 1378725"/>
                <a:gd name="connsiteY18" fmla="*/ 2014957 h 2018883"/>
                <a:gd name="connsiteX19" fmla="*/ 94046 w 1378725"/>
                <a:gd name="connsiteY19" fmla="*/ 2002464 h 2018883"/>
                <a:gd name="connsiteX20" fmla="*/ 94046 w 1378725"/>
                <a:gd name="connsiteY20" fmla="*/ 1852423 h 2018883"/>
                <a:gd name="connsiteX21" fmla="*/ 93837 w 1378725"/>
                <a:gd name="connsiteY21" fmla="*/ 1852296 h 2018883"/>
                <a:gd name="connsiteX22" fmla="*/ 93837 w 1378725"/>
                <a:gd name="connsiteY22" fmla="*/ 1664709 h 2018883"/>
                <a:gd name="connsiteX23" fmla="*/ 317392 w 1378725"/>
                <a:gd name="connsiteY23" fmla="*/ 1441155 h 2018883"/>
                <a:gd name="connsiteX24" fmla="*/ 541048 w 1378725"/>
                <a:gd name="connsiteY24" fmla="*/ 1441155 h 2018883"/>
                <a:gd name="connsiteX25" fmla="*/ 556020 w 1378725"/>
                <a:gd name="connsiteY25" fmla="*/ 1295120 h 2018883"/>
                <a:gd name="connsiteX26" fmla="*/ 494247 w 1378725"/>
                <a:gd name="connsiteY26" fmla="*/ 1273005 h 2018883"/>
                <a:gd name="connsiteX27" fmla="*/ 248119 w 1378725"/>
                <a:gd name="connsiteY27" fmla="*/ 1054849 h 2018883"/>
                <a:gd name="connsiteX28" fmla="*/ 239442 w 1378725"/>
                <a:gd name="connsiteY28" fmla="*/ 1037209 h 2018883"/>
                <a:gd name="connsiteX29" fmla="*/ 218282 w 1378725"/>
                <a:gd name="connsiteY29" fmla="*/ 1012387 h 2018883"/>
                <a:gd name="connsiteX30" fmla="*/ 210586 w 1378725"/>
                <a:gd name="connsiteY30" fmla="*/ 1015665 h 2018883"/>
                <a:gd name="connsiteX31" fmla="*/ 10032 w 1378725"/>
                <a:gd name="connsiteY31" fmla="*/ 849923 h 2018883"/>
                <a:gd name="connsiteX32" fmla="*/ 48451 w 1378725"/>
                <a:gd name="connsiteY32" fmla="*/ 637397 h 2018883"/>
                <a:gd name="connsiteX33" fmla="*/ 59377 w 1378725"/>
                <a:gd name="connsiteY33" fmla="*/ 628683 h 2018883"/>
                <a:gd name="connsiteX34" fmla="*/ 57884 w 1378725"/>
                <a:gd name="connsiteY34" fmla="*/ 609591 h 2018883"/>
                <a:gd name="connsiteX35" fmla="*/ 687742 w 1378725"/>
                <a:gd name="connsiteY35" fmla="*/ 0 h 2018883"/>
                <a:gd name="connsiteX0" fmla="*/ 687742 w 1378725"/>
                <a:gd name="connsiteY0" fmla="*/ 0 h 2002464"/>
                <a:gd name="connsiteX1" fmla="*/ 1317600 w 1378725"/>
                <a:gd name="connsiteY1" fmla="*/ 609591 h 2002464"/>
                <a:gd name="connsiteX2" fmla="*/ 1316298 w 1378725"/>
                <a:gd name="connsiteY2" fmla="*/ 626251 h 2002464"/>
                <a:gd name="connsiteX3" fmla="*/ 1330274 w 1378725"/>
                <a:gd name="connsiteY3" fmla="*/ 637397 h 2002464"/>
                <a:gd name="connsiteX4" fmla="*/ 1368693 w 1378725"/>
                <a:gd name="connsiteY4" fmla="*/ 849924 h 2002464"/>
                <a:gd name="connsiteX5" fmla="*/ 1168139 w 1378725"/>
                <a:gd name="connsiteY5" fmla="*/ 1015665 h 2002464"/>
                <a:gd name="connsiteX6" fmla="*/ 1158065 w 1378725"/>
                <a:gd name="connsiteY6" fmla="*/ 1011376 h 2002464"/>
                <a:gd name="connsiteX7" fmla="*/ 1143708 w 1378725"/>
                <a:gd name="connsiteY7" fmla="*/ 1028217 h 2002464"/>
                <a:gd name="connsiteX8" fmla="*/ 1130607 w 1378725"/>
                <a:gd name="connsiteY8" fmla="*/ 1054849 h 2002464"/>
                <a:gd name="connsiteX9" fmla="*/ 884479 w 1378725"/>
                <a:gd name="connsiteY9" fmla="*/ 1273005 h 2002464"/>
                <a:gd name="connsiteX10" fmla="*/ 822704 w 1378725"/>
                <a:gd name="connsiteY10" fmla="*/ 1295120 h 2002464"/>
                <a:gd name="connsiteX11" fmla="*/ 837677 w 1378725"/>
                <a:gd name="connsiteY11" fmla="*/ 1441155 h 2002464"/>
                <a:gd name="connsiteX12" fmla="*/ 1075133 w 1378725"/>
                <a:gd name="connsiteY12" fmla="*/ 1441155 h 2002464"/>
                <a:gd name="connsiteX13" fmla="*/ 1298688 w 1378725"/>
                <a:gd name="connsiteY13" fmla="*/ 1664709 h 2002464"/>
                <a:gd name="connsiteX14" fmla="*/ 1298688 w 1378725"/>
                <a:gd name="connsiteY14" fmla="*/ 1839293 h 2002464"/>
                <a:gd name="connsiteX15" fmla="*/ 1296576 w 1378725"/>
                <a:gd name="connsiteY15" fmla="*/ 1840576 h 2002464"/>
                <a:gd name="connsiteX16" fmla="*/ 1296576 w 1378725"/>
                <a:gd name="connsiteY16" fmla="*/ 2002464 h 2002464"/>
                <a:gd name="connsiteX17" fmla="*/ 892546 w 1378725"/>
                <a:gd name="connsiteY17" fmla="*/ 2002464 h 2002464"/>
                <a:gd name="connsiteX18" fmla="*/ 94046 w 1378725"/>
                <a:gd name="connsiteY18" fmla="*/ 2002464 h 2002464"/>
                <a:gd name="connsiteX19" fmla="*/ 94046 w 1378725"/>
                <a:gd name="connsiteY19" fmla="*/ 1852423 h 2002464"/>
                <a:gd name="connsiteX20" fmla="*/ 93837 w 1378725"/>
                <a:gd name="connsiteY20" fmla="*/ 1852296 h 2002464"/>
                <a:gd name="connsiteX21" fmla="*/ 93837 w 1378725"/>
                <a:gd name="connsiteY21" fmla="*/ 1664709 h 2002464"/>
                <a:gd name="connsiteX22" fmla="*/ 317392 w 1378725"/>
                <a:gd name="connsiteY22" fmla="*/ 1441155 h 2002464"/>
                <a:gd name="connsiteX23" fmla="*/ 541048 w 1378725"/>
                <a:gd name="connsiteY23" fmla="*/ 1441155 h 2002464"/>
                <a:gd name="connsiteX24" fmla="*/ 556020 w 1378725"/>
                <a:gd name="connsiteY24" fmla="*/ 1295120 h 2002464"/>
                <a:gd name="connsiteX25" fmla="*/ 494247 w 1378725"/>
                <a:gd name="connsiteY25" fmla="*/ 1273005 h 2002464"/>
                <a:gd name="connsiteX26" fmla="*/ 248119 w 1378725"/>
                <a:gd name="connsiteY26" fmla="*/ 1054849 h 2002464"/>
                <a:gd name="connsiteX27" fmla="*/ 239442 w 1378725"/>
                <a:gd name="connsiteY27" fmla="*/ 1037209 h 2002464"/>
                <a:gd name="connsiteX28" fmla="*/ 218282 w 1378725"/>
                <a:gd name="connsiteY28" fmla="*/ 1012387 h 2002464"/>
                <a:gd name="connsiteX29" fmla="*/ 210586 w 1378725"/>
                <a:gd name="connsiteY29" fmla="*/ 1015665 h 2002464"/>
                <a:gd name="connsiteX30" fmla="*/ 10032 w 1378725"/>
                <a:gd name="connsiteY30" fmla="*/ 849923 h 2002464"/>
                <a:gd name="connsiteX31" fmla="*/ 48451 w 1378725"/>
                <a:gd name="connsiteY31" fmla="*/ 637397 h 2002464"/>
                <a:gd name="connsiteX32" fmla="*/ 59377 w 1378725"/>
                <a:gd name="connsiteY32" fmla="*/ 628683 h 2002464"/>
                <a:gd name="connsiteX33" fmla="*/ 57884 w 1378725"/>
                <a:gd name="connsiteY33" fmla="*/ 609591 h 2002464"/>
                <a:gd name="connsiteX34" fmla="*/ 687742 w 1378725"/>
                <a:gd name="connsiteY34" fmla="*/ 0 h 2002464"/>
                <a:gd name="connsiteX0" fmla="*/ 687742 w 1378725"/>
                <a:gd name="connsiteY0" fmla="*/ 0 h 2002464"/>
                <a:gd name="connsiteX1" fmla="*/ 1317600 w 1378725"/>
                <a:gd name="connsiteY1" fmla="*/ 609591 h 2002464"/>
                <a:gd name="connsiteX2" fmla="*/ 1316298 w 1378725"/>
                <a:gd name="connsiteY2" fmla="*/ 626251 h 2002464"/>
                <a:gd name="connsiteX3" fmla="*/ 1330274 w 1378725"/>
                <a:gd name="connsiteY3" fmla="*/ 637397 h 2002464"/>
                <a:gd name="connsiteX4" fmla="*/ 1368693 w 1378725"/>
                <a:gd name="connsiteY4" fmla="*/ 849924 h 2002464"/>
                <a:gd name="connsiteX5" fmla="*/ 1168139 w 1378725"/>
                <a:gd name="connsiteY5" fmla="*/ 1015665 h 2002464"/>
                <a:gd name="connsiteX6" fmla="*/ 1158065 w 1378725"/>
                <a:gd name="connsiteY6" fmla="*/ 1011376 h 2002464"/>
                <a:gd name="connsiteX7" fmla="*/ 1143708 w 1378725"/>
                <a:gd name="connsiteY7" fmla="*/ 1028217 h 2002464"/>
                <a:gd name="connsiteX8" fmla="*/ 1130607 w 1378725"/>
                <a:gd name="connsiteY8" fmla="*/ 1054849 h 2002464"/>
                <a:gd name="connsiteX9" fmla="*/ 884479 w 1378725"/>
                <a:gd name="connsiteY9" fmla="*/ 1273005 h 2002464"/>
                <a:gd name="connsiteX10" fmla="*/ 822704 w 1378725"/>
                <a:gd name="connsiteY10" fmla="*/ 1295120 h 2002464"/>
                <a:gd name="connsiteX11" fmla="*/ 837677 w 1378725"/>
                <a:gd name="connsiteY11" fmla="*/ 1441155 h 2002464"/>
                <a:gd name="connsiteX12" fmla="*/ 1075133 w 1378725"/>
                <a:gd name="connsiteY12" fmla="*/ 1441155 h 2002464"/>
                <a:gd name="connsiteX13" fmla="*/ 1298688 w 1378725"/>
                <a:gd name="connsiteY13" fmla="*/ 1664709 h 2002464"/>
                <a:gd name="connsiteX14" fmla="*/ 1298688 w 1378725"/>
                <a:gd name="connsiteY14" fmla="*/ 1839293 h 2002464"/>
                <a:gd name="connsiteX15" fmla="*/ 1296576 w 1378725"/>
                <a:gd name="connsiteY15" fmla="*/ 1840576 h 2002464"/>
                <a:gd name="connsiteX16" fmla="*/ 1296576 w 1378725"/>
                <a:gd name="connsiteY16" fmla="*/ 2002464 h 2002464"/>
                <a:gd name="connsiteX17" fmla="*/ 94046 w 1378725"/>
                <a:gd name="connsiteY17" fmla="*/ 2002464 h 2002464"/>
                <a:gd name="connsiteX18" fmla="*/ 94046 w 1378725"/>
                <a:gd name="connsiteY18" fmla="*/ 1852423 h 2002464"/>
                <a:gd name="connsiteX19" fmla="*/ 93837 w 1378725"/>
                <a:gd name="connsiteY19" fmla="*/ 1852296 h 2002464"/>
                <a:gd name="connsiteX20" fmla="*/ 93837 w 1378725"/>
                <a:gd name="connsiteY20" fmla="*/ 1664709 h 2002464"/>
                <a:gd name="connsiteX21" fmla="*/ 317392 w 1378725"/>
                <a:gd name="connsiteY21" fmla="*/ 1441155 h 2002464"/>
                <a:gd name="connsiteX22" fmla="*/ 541048 w 1378725"/>
                <a:gd name="connsiteY22" fmla="*/ 1441155 h 2002464"/>
                <a:gd name="connsiteX23" fmla="*/ 556020 w 1378725"/>
                <a:gd name="connsiteY23" fmla="*/ 1295120 h 2002464"/>
                <a:gd name="connsiteX24" fmla="*/ 494247 w 1378725"/>
                <a:gd name="connsiteY24" fmla="*/ 1273005 h 2002464"/>
                <a:gd name="connsiteX25" fmla="*/ 248119 w 1378725"/>
                <a:gd name="connsiteY25" fmla="*/ 1054849 h 2002464"/>
                <a:gd name="connsiteX26" fmla="*/ 239442 w 1378725"/>
                <a:gd name="connsiteY26" fmla="*/ 1037209 h 2002464"/>
                <a:gd name="connsiteX27" fmla="*/ 218282 w 1378725"/>
                <a:gd name="connsiteY27" fmla="*/ 1012387 h 2002464"/>
                <a:gd name="connsiteX28" fmla="*/ 210586 w 1378725"/>
                <a:gd name="connsiteY28" fmla="*/ 1015665 h 2002464"/>
                <a:gd name="connsiteX29" fmla="*/ 10032 w 1378725"/>
                <a:gd name="connsiteY29" fmla="*/ 849923 h 2002464"/>
                <a:gd name="connsiteX30" fmla="*/ 48451 w 1378725"/>
                <a:gd name="connsiteY30" fmla="*/ 637397 h 2002464"/>
                <a:gd name="connsiteX31" fmla="*/ 59377 w 1378725"/>
                <a:gd name="connsiteY31" fmla="*/ 628683 h 2002464"/>
                <a:gd name="connsiteX32" fmla="*/ 57884 w 1378725"/>
                <a:gd name="connsiteY32" fmla="*/ 609591 h 2002464"/>
                <a:gd name="connsiteX33" fmla="*/ 687742 w 1378725"/>
                <a:gd name="connsiteY33" fmla="*/ 0 h 2002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378725" h="2002464">
                  <a:moveTo>
                    <a:pt x="687742" y="0"/>
                  </a:moveTo>
                  <a:cubicBezTo>
                    <a:pt x="1035603" y="0"/>
                    <a:pt x="1317600" y="272923"/>
                    <a:pt x="1317600" y="609591"/>
                  </a:cubicBezTo>
                  <a:lnTo>
                    <a:pt x="1316298" y="626251"/>
                  </a:lnTo>
                  <a:lnTo>
                    <a:pt x="1330274" y="637397"/>
                  </a:lnTo>
                  <a:cubicBezTo>
                    <a:pt x="1374232" y="682495"/>
                    <a:pt x="1391421" y="765102"/>
                    <a:pt x="1368693" y="849924"/>
                  </a:cubicBezTo>
                  <a:cubicBezTo>
                    <a:pt x="1338389" y="963019"/>
                    <a:pt x="1248598" y="1037224"/>
                    <a:pt x="1168139" y="1015665"/>
                  </a:cubicBezTo>
                  <a:lnTo>
                    <a:pt x="1158065" y="1011376"/>
                  </a:lnTo>
                  <a:lnTo>
                    <a:pt x="1143708" y="1028217"/>
                  </a:lnTo>
                  <a:lnTo>
                    <a:pt x="1130607" y="1054849"/>
                  </a:lnTo>
                  <a:cubicBezTo>
                    <a:pt x="1070841" y="1152470"/>
                    <a:pt x="985170" y="1229191"/>
                    <a:pt x="884479" y="1273005"/>
                  </a:cubicBezTo>
                  <a:lnTo>
                    <a:pt x="822704" y="1295120"/>
                  </a:lnTo>
                  <a:lnTo>
                    <a:pt x="837677" y="1441155"/>
                  </a:lnTo>
                  <a:lnTo>
                    <a:pt x="1075133" y="1441155"/>
                  </a:lnTo>
                  <a:cubicBezTo>
                    <a:pt x="1198599" y="1441155"/>
                    <a:pt x="1298688" y="1541244"/>
                    <a:pt x="1298688" y="1664709"/>
                  </a:cubicBezTo>
                  <a:lnTo>
                    <a:pt x="1298688" y="1839293"/>
                  </a:lnTo>
                  <a:lnTo>
                    <a:pt x="1296576" y="1840576"/>
                  </a:lnTo>
                  <a:lnTo>
                    <a:pt x="1296576" y="2002464"/>
                  </a:lnTo>
                  <a:lnTo>
                    <a:pt x="94046" y="2002464"/>
                  </a:lnTo>
                  <a:lnTo>
                    <a:pt x="94046" y="1852423"/>
                  </a:lnTo>
                  <a:lnTo>
                    <a:pt x="93837" y="1852296"/>
                  </a:lnTo>
                  <a:lnTo>
                    <a:pt x="93837" y="1664709"/>
                  </a:lnTo>
                  <a:cubicBezTo>
                    <a:pt x="93837" y="1541244"/>
                    <a:pt x="193926" y="1441155"/>
                    <a:pt x="317392" y="1441155"/>
                  </a:cubicBezTo>
                  <a:lnTo>
                    <a:pt x="541048" y="1441155"/>
                  </a:lnTo>
                  <a:lnTo>
                    <a:pt x="556020" y="1295120"/>
                  </a:lnTo>
                  <a:lnTo>
                    <a:pt x="494247" y="1273005"/>
                  </a:lnTo>
                  <a:cubicBezTo>
                    <a:pt x="393556" y="1229191"/>
                    <a:pt x="307886" y="1152470"/>
                    <a:pt x="248119" y="1054849"/>
                  </a:cubicBezTo>
                  <a:lnTo>
                    <a:pt x="239442" y="1037209"/>
                  </a:lnTo>
                  <a:lnTo>
                    <a:pt x="218282" y="1012387"/>
                  </a:lnTo>
                  <a:lnTo>
                    <a:pt x="210586" y="1015665"/>
                  </a:lnTo>
                  <a:cubicBezTo>
                    <a:pt x="130127" y="1037223"/>
                    <a:pt x="40336" y="963018"/>
                    <a:pt x="10032" y="849923"/>
                  </a:cubicBezTo>
                  <a:cubicBezTo>
                    <a:pt x="-12696" y="765102"/>
                    <a:pt x="4493" y="682494"/>
                    <a:pt x="48451" y="637397"/>
                  </a:cubicBezTo>
                  <a:lnTo>
                    <a:pt x="59377" y="628683"/>
                  </a:lnTo>
                  <a:lnTo>
                    <a:pt x="57884" y="609591"/>
                  </a:lnTo>
                  <a:cubicBezTo>
                    <a:pt x="57884" y="272923"/>
                    <a:pt x="339881" y="0"/>
                    <a:pt x="687742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EB22F307-F9EB-C4A8-B74B-A7A321E416B5}"/>
                </a:ext>
              </a:extLst>
            </p:cNvPr>
            <p:cNvGrpSpPr/>
            <p:nvPr/>
          </p:nvGrpSpPr>
          <p:grpSpPr>
            <a:xfrm>
              <a:off x="-497654" y="-3529507"/>
              <a:ext cx="1829913" cy="752191"/>
              <a:chOff x="2396188" y="4823228"/>
              <a:chExt cx="1382875" cy="1056267"/>
            </a:xfrm>
            <a:solidFill>
              <a:schemeClr val="tx1"/>
            </a:solidFill>
          </p:grpSpPr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8BC5DFEA-54FE-F7AE-ACBD-FF88110937D6}"/>
                  </a:ext>
                </a:extLst>
              </p:cNvPr>
              <p:cNvSpPr/>
              <p:nvPr/>
            </p:nvSpPr>
            <p:spPr bwMode="auto">
              <a:xfrm>
                <a:off x="3179752" y="4823228"/>
                <a:ext cx="150677" cy="584531"/>
              </a:xfrm>
              <a:custGeom>
                <a:avLst/>
                <a:gdLst>
                  <a:gd name="connsiteX0" fmla="*/ 0 w 263642"/>
                  <a:gd name="connsiteY0" fmla="*/ 0 h 1065210"/>
                  <a:gd name="connsiteX1" fmla="*/ 263642 w 263642"/>
                  <a:gd name="connsiteY1" fmla="*/ 0 h 1065210"/>
                  <a:gd name="connsiteX2" fmla="*/ 244421 w 263642"/>
                  <a:gd name="connsiteY2" fmla="*/ 162564 h 1065210"/>
                  <a:gd name="connsiteX3" fmla="*/ 147579 w 263642"/>
                  <a:gd name="connsiteY3" fmla="*/ 1060918 h 1065210"/>
                  <a:gd name="connsiteX4" fmla="*/ 7016 w 263642"/>
                  <a:gd name="connsiteY4" fmla="*/ 24224 h 10652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3642" h="1065210">
                    <a:moveTo>
                      <a:pt x="0" y="0"/>
                    </a:moveTo>
                    <a:lnTo>
                      <a:pt x="263642" y="0"/>
                    </a:lnTo>
                    <a:lnTo>
                      <a:pt x="244421" y="162564"/>
                    </a:lnTo>
                    <a:cubicBezTo>
                      <a:pt x="200501" y="598802"/>
                      <a:pt x="207725" y="994377"/>
                      <a:pt x="147579" y="1060918"/>
                    </a:cubicBezTo>
                    <a:cubicBezTo>
                      <a:pt x="83136" y="1132213"/>
                      <a:pt x="70522" y="295590"/>
                      <a:pt x="7016" y="24224"/>
                    </a:cubicBez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B0982FCB-E795-0A7C-AB67-F4C04A6413B9}"/>
                  </a:ext>
                </a:extLst>
              </p:cNvPr>
              <p:cNvSpPr/>
              <p:nvPr/>
            </p:nvSpPr>
            <p:spPr bwMode="auto">
              <a:xfrm flipH="1">
                <a:off x="2396188" y="4823228"/>
                <a:ext cx="150676" cy="584531"/>
              </a:xfrm>
              <a:custGeom>
                <a:avLst/>
                <a:gdLst>
                  <a:gd name="connsiteX0" fmla="*/ 263641 w 263641"/>
                  <a:gd name="connsiteY0" fmla="*/ 0 h 1065210"/>
                  <a:gd name="connsiteX1" fmla="*/ 0 w 263641"/>
                  <a:gd name="connsiteY1" fmla="*/ 0 h 1065210"/>
                  <a:gd name="connsiteX2" fmla="*/ 7016 w 263641"/>
                  <a:gd name="connsiteY2" fmla="*/ 24224 h 1065210"/>
                  <a:gd name="connsiteX3" fmla="*/ 147578 w 263641"/>
                  <a:gd name="connsiteY3" fmla="*/ 1060918 h 1065210"/>
                  <a:gd name="connsiteX4" fmla="*/ 244420 w 263641"/>
                  <a:gd name="connsiteY4" fmla="*/ 162564 h 10652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3641" h="1065210">
                    <a:moveTo>
                      <a:pt x="263641" y="0"/>
                    </a:moveTo>
                    <a:lnTo>
                      <a:pt x="0" y="0"/>
                    </a:lnTo>
                    <a:lnTo>
                      <a:pt x="7016" y="24224"/>
                    </a:lnTo>
                    <a:cubicBezTo>
                      <a:pt x="70522" y="295590"/>
                      <a:pt x="83136" y="1132213"/>
                      <a:pt x="147578" y="1060918"/>
                    </a:cubicBezTo>
                    <a:cubicBezTo>
                      <a:pt x="207724" y="994377"/>
                      <a:pt x="200500" y="598802"/>
                      <a:pt x="244420" y="162564"/>
                    </a:cubicBez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3D956B98-3F8E-9AC6-E466-81DC43527CAA}"/>
                  </a:ext>
                </a:extLst>
              </p:cNvPr>
              <p:cNvSpPr/>
              <p:nvPr/>
            </p:nvSpPr>
            <p:spPr bwMode="auto">
              <a:xfrm flipH="1">
                <a:off x="2625512" y="4823228"/>
                <a:ext cx="132211" cy="411656"/>
              </a:xfrm>
              <a:custGeom>
                <a:avLst/>
                <a:gdLst>
                  <a:gd name="connsiteX0" fmla="*/ 231331 w 231331"/>
                  <a:gd name="connsiteY0" fmla="*/ 0 h 750174"/>
                  <a:gd name="connsiteX1" fmla="*/ 0 w 231331"/>
                  <a:gd name="connsiteY1" fmla="*/ 0 h 750174"/>
                  <a:gd name="connsiteX2" fmla="*/ 3520 w 231331"/>
                  <a:gd name="connsiteY2" fmla="*/ 9712 h 750174"/>
                  <a:gd name="connsiteX3" fmla="*/ 128636 w 231331"/>
                  <a:gd name="connsiteY3" fmla="*/ 747121 h 750174"/>
                  <a:gd name="connsiteX4" fmla="*/ 200563 w 231331"/>
                  <a:gd name="connsiteY4" fmla="*/ 238731 h 750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1331" h="750174">
                    <a:moveTo>
                      <a:pt x="231331" y="0"/>
                    </a:moveTo>
                    <a:lnTo>
                      <a:pt x="0" y="0"/>
                    </a:lnTo>
                    <a:lnTo>
                      <a:pt x="3520" y="9712"/>
                    </a:lnTo>
                    <a:cubicBezTo>
                      <a:pt x="60047" y="202737"/>
                      <a:pt x="71275" y="797834"/>
                      <a:pt x="128636" y="747121"/>
                    </a:cubicBezTo>
                    <a:cubicBezTo>
                      <a:pt x="174525" y="706552"/>
                      <a:pt x="176357" y="494031"/>
                      <a:pt x="200563" y="238731"/>
                    </a:cubicBez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8CE4889B-FEB7-758F-FF43-8F06F0563A0D}"/>
                  </a:ext>
                </a:extLst>
              </p:cNvPr>
              <p:cNvSpPr/>
              <p:nvPr/>
            </p:nvSpPr>
            <p:spPr bwMode="auto">
              <a:xfrm>
                <a:off x="2973516" y="4823229"/>
                <a:ext cx="162641" cy="436352"/>
              </a:xfrm>
              <a:custGeom>
                <a:avLst/>
                <a:gdLst>
                  <a:gd name="connsiteX0" fmla="*/ 0 w 284576"/>
                  <a:gd name="connsiteY0" fmla="*/ 0 h 795179"/>
                  <a:gd name="connsiteX1" fmla="*/ 284576 w 284576"/>
                  <a:gd name="connsiteY1" fmla="*/ 0 h 795179"/>
                  <a:gd name="connsiteX2" fmla="*/ 264659 w 284576"/>
                  <a:gd name="connsiteY2" fmla="*/ 115893 h 795179"/>
                  <a:gd name="connsiteX3" fmla="*/ 158722 w 284576"/>
                  <a:gd name="connsiteY3" fmla="*/ 791949 h 795179"/>
                  <a:gd name="connsiteX4" fmla="*/ 4962 w 284576"/>
                  <a:gd name="connsiteY4" fmla="*/ 11785 h 7951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4576" h="795179">
                    <a:moveTo>
                      <a:pt x="0" y="0"/>
                    </a:moveTo>
                    <a:lnTo>
                      <a:pt x="284576" y="0"/>
                    </a:lnTo>
                    <a:lnTo>
                      <a:pt x="264659" y="115893"/>
                    </a:lnTo>
                    <a:cubicBezTo>
                      <a:pt x="216614" y="444184"/>
                      <a:pt x="224516" y="741874"/>
                      <a:pt x="158722" y="791949"/>
                    </a:cubicBezTo>
                    <a:cubicBezTo>
                      <a:pt x="88229" y="845602"/>
                      <a:pt x="74430" y="216001"/>
                      <a:pt x="4962" y="11785"/>
                    </a:cubicBez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842232BB-3AC8-CB66-1B13-0642B13107B0}"/>
                  </a:ext>
                </a:extLst>
              </p:cNvPr>
              <p:cNvSpPr/>
              <p:nvPr/>
            </p:nvSpPr>
            <p:spPr bwMode="auto">
              <a:xfrm>
                <a:off x="2783802" y="4823229"/>
                <a:ext cx="167316" cy="944086"/>
              </a:xfrm>
              <a:custGeom>
                <a:avLst/>
                <a:gdLst>
                  <a:gd name="connsiteX0" fmla="*/ 0 w 292756"/>
                  <a:gd name="connsiteY0" fmla="*/ 0 h 1720439"/>
                  <a:gd name="connsiteX1" fmla="*/ 292756 w 292756"/>
                  <a:gd name="connsiteY1" fmla="*/ 0 h 1720439"/>
                  <a:gd name="connsiteX2" fmla="*/ 270467 w 292756"/>
                  <a:gd name="connsiteY2" fmla="*/ 275810 h 1720439"/>
                  <a:gd name="connsiteX3" fmla="*/ 164531 w 292756"/>
                  <a:gd name="connsiteY3" fmla="*/ 1713570 h 1720439"/>
                  <a:gd name="connsiteX4" fmla="*/ 10771 w 292756"/>
                  <a:gd name="connsiteY4" fmla="*/ 54405 h 1720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2756" h="1720439">
                    <a:moveTo>
                      <a:pt x="0" y="0"/>
                    </a:moveTo>
                    <a:lnTo>
                      <a:pt x="292756" y="0"/>
                    </a:lnTo>
                    <a:lnTo>
                      <a:pt x="270467" y="275810"/>
                    </a:lnTo>
                    <a:cubicBezTo>
                      <a:pt x="222423" y="973981"/>
                      <a:pt x="230325" y="1607074"/>
                      <a:pt x="164531" y="1713570"/>
                    </a:cubicBezTo>
                    <a:cubicBezTo>
                      <a:pt x="94038" y="1827671"/>
                      <a:pt x="80239" y="488709"/>
                      <a:pt x="10771" y="54405"/>
                    </a:cubicBez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E78ECB2C-3F8F-82D4-3176-0872164E54F0}"/>
                  </a:ext>
                </a:extLst>
              </p:cNvPr>
              <p:cNvSpPr/>
              <p:nvPr/>
            </p:nvSpPr>
            <p:spPr bwMode="auto">
              <a:xfrm>
                <a:off x="3399752" y="5111941"/>
                <a:ext cx="165469" cy="767554"/>
              </a:xfrm>
              <a:custGeom>
                <a:avLst/>
                <a:gdLst>
                  <a:gd name="connsiteX0" fmla="*/ 0 w 292756"/>
                  <a:gd name="connsiteY0" fmla="*/ 0 h 1720439"/>
                  <a:gd name="connsiteX1" fmla="*/ 292756 w 292756"/>
                  <a:gd name="connsiteY1" fmla="*/ 0 h 1720439"/>
                  <a:gd name="connsiteX2" fmla="*/ 270467 w 292756"/>
                  <a:gd name="connsiteY2" fmla="*/ 275810 h 1720439"/>
                  <a:gd name="connsiteX3" fmla="*/ 164531 w 292756"/>
                  <a:gd name="connsiteY3" fmla="*/ 1713570 h 1720439"/>
                  <a:gd name="connsiteX4" fmla="*/ 10771 w 292756"/>
                  <a:gd name="connsiteY4" fmla="*/ 54405 h 1720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2756" h="1720439">
                    <a:moveTo>
                      <a:pt x="0" y="0"/>
                    </a:moveTo>
                    <a:lnTo>
                      <a:pt x="292756" y="0"/>
                    </a:lnTo>
                    <a:lnTo>
                      <a:pt x="270467" y="275810"/>
                    </a:lnTo>
                    <a:cubicBezTo>
                      <a:pt x="222423" y="973981"/>
                      <a:pt x="230325" y="1607074"/>
                      <a:pt x="164531" y="1713570"/>
                    </a:cubicBezTo>
                    <a:cubicBezTo>
                      <a:pt x="94038" y="1827671"/>
                      <a:pt x="80239" y="488709"/>
                      <a:pt x="10771" y="54405"/>
                    </a:cubicBez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2D090DD4-AB29-7EA4-F3CD-DCEF1E93BFCD}"/>
                  </a:ext>
                </a:extLst>
              </p:cNvPr>
              <p:cNvSpPr/>
              <p:nvPr/>
            </p:nvSpPr>
            <p:spPr bwMode="auto">
              <a:xfrm>
                <a:off x="3615652" y="4823229"/>
                <a:ext cx="163411" cy="484269"/>
              </a:xfrm>
              <a:custGeom>
                <a:avLst/>
                <a:gdLst>
                  <a:gd name="connsiteX0" fmla="*/ 0 w 292756"/>
                  <a:gd name="connsiteY0" fmla="*/ 0 h 1720439"/>
                  <a:gd name="connsiteX1" fmla="*/ 292756 w 292756"/>
                  <a:gd name="connsiteY1" fmla="*/ 0 h 1720439"/>
                  <a:gd name="connsiteX2" fmla="*/ 270467 w 292756"/>
                  <a:gd name="connsiteY2" fmla="*/ 275810 h 1720439"/>
                  <a:gd name="connsiteX3" fmla="*/ 164531 w 292756"/>
                  <a:gd name="connsiteY3" fmla="*/ 1713570 h 1720439"/>
                  <a:gd name="connsiteX4" fmla="*/ 10771 w 292756"/>
                  <a:gd name="connsiteY4" fmla="*/ 54405 h 1720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2756" h="1720439">
                    <a:moveTo>
                      <a:pt x="0" y="0"/>
                    </a:moveTo>
                    <a:lnTo>
                      <a:pt x="292756" y="0"/>
                    </a:lnTo>
                    <a:lnTo>
                      <a:pt x="270467" y="275810"/>
                    </a:lnTo>
                    <a:cubicBezTo>
                      <a:pt x="222423" y="973981"/>
                      <a:pt x="230325" y="1607074"/>
                      <a:pt x="164531" y="1713570"/>
                    </a:cubicBezTo>
                    <a:cubicBezTo>
                      <a:pt x="94038" y="1827671"/>
                      <a:pt x="80239" y="488709"/>
                      <a:pt x="10771" y="54405"/>
                    </a:cubicBez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98E6DBDA-0061-B054-2B05-27820740E8B3}"/>
                </a:ext>
              </a:extLst>
            </p:cNvPr>
            <p:cNvSpPr/>
            <p:nvPr/>
          </p:nvSpPr>
          <p:spPr bwMode="auto">
            <a:xfrm rot="900000">
              <a:off x="1095636" y="-2982622"/>
              <a:ext cx="181842" cy="706073"/>
            </a:xfrm>
            <a:custGeom>
              <a:avLst/>
              <a:gdLst>
                <a:gd name="connsiteX0" fmla="*/ 76451 w 151977"/>
                <a:gd name="connsiteY0" fmla="*/ 487260 h 590110"/>
                <a:gd name="connsiteX1" fmla="*/ 127876 w 151977"/>
                <a:gd name="connsiteY1" fmla="*/ 538685 h 590110"/>
                <a:gd name="connsiteX2" fmla="*/ 76451 w 151977"/>
                <a:gd name="connsiteY2" fmla="*/ 590110 h 590110"/>
                <a:gd name="connsiteX3" fmla="*/ 25026 w 151977"/>
                <a:gd name="connsiteY3" fmla="*/ 538685 h 590110"/>
                <a:gd name="connsiteX4" fmla="*/ 76451 w 151977"/>
                <a:gd name="connsiteY4" fmla="*/ 487260 h 590110"/>
                <a:gd name="connsiteX5" fmla="*/ 0 w 151977"/>
                <a:gd name="connsiteY5" fmla="*/ 0 h 590110"/>
                <a:gd name="connsiteX6" fmla="*/ 151977 w 151977"/>
                <a:gd name="connsiteY6" fmla="*/ 0 h 590110"/>
                <a:gd name="connsiteX7" fmla="*/ 113983 w 151977"/>
                <a:gd name="connsiteY7" fmla="*/ 450050 h 590110"/>
                <a:gd name="connsiteX8" fmla="*/ 37994 w 151977"/>
                <a:gd name="connsiteY8" fmla="*/ 450050 h 590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1977" h="590110">
                  <a:moveTo>
                    <a:pt x="76451" y="487260"/>
                  </a:moveTo>
                  <a:cubicBezTo>
                    <a:pt x="104852" y="487260"/>
                    <a:pt x="127876" y="510284"/>
                    <a:pt x="127876" y="538685"/>
                  </a:cubicBezTo>
                  <a:cubicBezTo>
                    <a:pt x="127876" y="567086"/>
                    <a:pt x="104852" y="590110"/>
                    <a:pt x="76451" y="590110"/>
                  </a:cubicBezTo>
                  <a:cubicBezTo>
                    <a:pt x="48050" y="590110"/>
                    <a:pt x="25026" y="567086"/>
                    <a:pt x="25026" y="538685"/>
                  </a:cubicBezTo>
                  <a:cubicBezTo>
                    <a:pt x="25026" y="510284"/>
                    <a:pt x="48050" y="487260"/>
                    <a:pt x="76451" y="487260"/>
                  </a:cubicBezTo>
                  <a:close/>
                  <a:moveTo>
                    <a:pt x="0" y="0"/>
                  </a:moveTo>
                  <a:lnTo>
                    <a:pt x="151977" y="0"/>
                  </a:lnTo>
                  <a:lnTo>
                    <a:pt x="113983" y="450050"/>
                  </a:lnTo>
                  <a:lnTo>
                    <a:pt x="37994" y="45005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5B1BCD50-0714-CCB4-F980-4EC73CB50BEE}"/>
              </a:ext>
            </a:extLst>
          </p:cNvPr>
          <p:cNvGrpSpPr/>
          <p:nvPr/>
        </p:nvGrpSpPr>
        <p:grpSpPr>
          <a:xfrm>
            <a:off x="3695732" y="907300"/>
            <a:ext cx="2571880" cy="2571880"/>
            <a:chOff x="2020116" y="-3765062"/>
            <a:chExt cx="2735056" cy="2735056"/>
          </a:xfrm>
        </p:grpSpPr>
        <p:sp>
          <p:nvSpPr>
            <p:cNvPr id="18" name="四角形: 角を丸くする 17">
              <a:extLst>
                <a:ext uri="{FF2B5EF4-FFF2-40B4-BE49-F238E27FC236}">
                  <a16:creationId xmlns:a16="http://schemas.microsoft.com/office/drawing/2014/main" id="{193566CA-4192-F1E6-75B3-2FF62B889090}"/>
                </a:ext>
              </a:extLst>
            </p:cNvPr>
            <p:cNvSpPr/>
            <p:nvPr/>
          </p:nvSpPr>
          <p:spPr bwMode="auto">
            <a:xfrm>
              <a:off x="2020116" y="-3765062"/>
              <a:ext cx="2735056" cy="273505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19" name="四角形: 角を丸くする 18">
              <a:extLst>
                <a:ext uri="{FF2B5EF4-FFF2-40B4-BE49-F238E27FC236}">
                  <a16:creationId xmlns:a16="http://schemas.microsoft.com/office/drawing/2014/main" id="{59DE050D-7099-5BA0-3EFC-942CD4C60BC6}"/>
                </a:ext>
              </a:extLst>
            </p:cNvPr>
            <p:cNvSpPr/>
            <p:nvPr/>
          </p:nvSpPr>
          <p:spPr bwMode="auto">
            <a:xfrm>
              <a:off x="2207695" y="-3577483"/>
              <a:ext cx="2359898" cy="2359898"/>
            </a:xfrm>
            <a:prstGeom prst="roundRect">
              <a:avLst>
                <a:gd name="adj" fmla="val 302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6E83DCC9-2EC2-85D3-AB91-9B68B44CE58F}"/>
                </a:ext>
              </a:extLst>
            </p:cNvPr>
            <p:cNvSpPr/>
            <p:nvPr/>
          </p:nvSpPr>
          <p:spPr bwMode="auto">
            <a:xfrm>
              <a:off x="2099078" y="-3686100"/>
              <a:ext cx="2577132" cy="2577132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953C43F6-F082-93C8-E5B9-8A5ED126C72E}"/>
                </a:ext>
              </a:extLst>
            </p:cNvPr>
            <p:cNvSpPr/>
            <p:nvPr/>
          </p:nvSpPr>
          <p:spPr>
            <a:xfrm>
              <a:off x="2875079" y="-2636686"/>
              <a:ext cx="941268" cy="1367100"/>
            </a:xfrm>
            <a:custGeom>
              <a:avLst/>
              <a:gdLst>
                <a:gd name="connsiteX0" fmla="*/ 687742 w 1378725"/>
                <a:gd name="connsiteY0" fmla="*/ 0 h 2023895"/>
                <a:gd name="connsiteX1" fmla="*/ 1317600 w 1378725"/>
                <a:gd name="connsiteY1" fmla="*/ 609591 h 2023895"/>
                <a:gd name="connsiteX2" fmla="*/ 1316298 w 1378725"/>
                <a:gd name="connsiteY2" fmla="*/ 626251 h 2023895"/>
                <a:gd name="connsiteX3" fmla="*/ 1330274 w 1378725"/>
                <a:gd name="connsiteY3" fmla="*/ 637397 h 2023895"/>
                <a:gd name="connsiteX4" fmla="*/ 1368693 w 1378725"/>
                <a:gd name="connsiteY4" fmla="*/ 849924 h 2023895"/>
                <a:gd name="connsiteX5" fmla="*/ 1168139 w 1378725"/>
                <a:gd name="connsiteY5" fmla="*/ 1015665 h 2023895"/>
                <a:gd name="connsiteX6" fmla="*/ 1158065 w 1378725"/>
                <a:gd name="connsiteY6" fmla="*/ 1011376 h 2023895"/>
                <a:gd name="connsiteX7" fmla="*/ 1143708 w 1378725"/>
                <a:gd name="connsiteY7" fmla="*/ 1028217 h 2023895"/>
                <a:gd name="connsiteX8" fmla="*/ 1130607 w 1378725"/>
                <a:gd name="connsiteY8" fmla="*/ 1054849 h 2023895"/>
                <a:gd name="connsiteX9" fmla="*/ 884479 w 1378725"/>
                <a:gd name="connsiteY9" fmla="*/ 1273005 h 2023895"/>
                <a:gd name="connsiteX10" fmla="*/ 822704 w 1378725"/>
                <a:gd name="connsiteY10" fmla="*/ 1295120 h 2023895"/>
                <a:gd name="connsiteX11" fmla="*/ 837677 w 1378725"/>
                <a:gd name="connsiteY11" fmla="*/ 1441155 h 2023895"/>
                <a:gd name="connsiteX12" fmla="*/ 1075133 w 1378725"/>
                <a:gd name="connsiteY12" fmla="*/ 1441155 h 2023895"/>
                <a:gd name="connsiteX13" fmla="*/ 1298688 w 1378725"/>
                <a:gd name="connsiteY13" fmla="*/ 1664709 h 2023895"/>
                <a:gd name="connsiteX14" fmla="*/ 1298688 w 1378725"/>
                <a:gd name="connsiteY14" fmla="*/ 1839293 h 2023895"/>
                <a:gd name="connsiteX15" fmla="*/ 1296576 w 1378725"/>
                <a:gd name="connsiteY15" fmla="*/ 1840576 h 2023895"/>
                <a:gd name="connsiteX16" fmla="*/ 1296576 w 1378725"/>
                <a:gd name="connsiteY16" fmla="*/ 2002464 h 2023895"/>
                <a:gd name="connsiteX17" fmla="*/ 892546 w 1378725"/>
                <a:gd name="connsiteY17" fmla="*/ 2002464 h 2023895"/>
                <a:gd name="connsiteX18" fmla="*/ 827252 w 1378725"/>
                <a:gd name="connsiteY18" fmla="*/ 2014957 h 2023895"/>
                <a:gd name="connsiteX19" fmla="*/ 685561 w 1378725"/>
                <a:gd name="connsiteY19" fmla="*/ 2023895 h 2023895"/>
                <a:gd name="connsiteX20" fmla="*/ 543870 w 1378725"/>
                <a:gd name="connsiteY20" fmla="*/ 2014957 h 2023895"/>
                <a:gd name="connsiteX21" fmla="*/ 478576 w 1378725"/>
                <a:gd name="connsiteY21" fmla="*/ 2002464 h 2023895"/>
                <a:gd name="connsiteX22" fmla="*/ 94046 w 1378725"/>
                <a:gd name="connsiteY22" fmla="*/ 2002464 h 2023895"/>
                <a:gd name="connsiteX23" fmla="*/ 94046 w 1378725"/>
                <a:gd name="connsiteY23" fmla="*/ 1852423 h 2023895"/>
                <a:gd name="connsiteX24" fmla="*/ 93837 w 1378725"/>
                <a:gd name="connsiteY24" fmla="*/ 1852296 h 2023895"/>
                <a:gd name="connsiteX25" fmla="*/ 93837 w 1378725"/>
                <a:gd name="connsiteY25" fmla="*/ 1664709 h 2023895"/>
                <a:gd name="connsiteX26" fmla="*/ 317392 w 1378725"/>
                <a:gd name="connsiteY26" fmla="*/ 1441155 h 2023895"/>
                <a:gd name="connsiteX27" fmla="*/ 541048 w 1378725"/>
                <a:gd name="connsiteY27" fmla="*/ 1441155 h 2023895"/>
                <a:gd name="connsiteX28" fmla="*/ 556020 w 1378725"/>
                <a:gd name="connsiteY28" fmla="*/ 1295120 h 2023895"/>
                <a:gd name="connsiteX29" fmla="*/ 494247 w 1378725"/>
                <a:gd name="connsiteY29" fmla="*/ 1273005 h 2023895"/>
                <a:gd name="connsiteX30" fmla="*/ 248119 w 1378725"/>
                <a:gd name="connsiteY30" fmla="*/ 1054849 h 2023895"/>
                <a:gd name="connsiteX31" fmla="*/ 239442 w 1378725"/>
                <a:gd name="connsiteY31" fmla="*/ 1037209 h 2023895"/>
                <a:gd name="connsiteX32" fmla="*/ 218282 w 1378725"/>
                <a:gd name="connsiteY32" fmla="*/ 1012387 h 2023895"/>
                <a:gd name="connsiteX33" fmla="*/ 210586 w 1378725"/>
                <a:gd name="connsiteY33" fmla="*/ 1015665 h 2023895"/>
                <a:gd name="connsiteX34" fmla="*/ 10032 w 1378725"/>
                <a:gd name="connsiteY34" fmla="*/ 849923 h 2023895"/>
                <a:gd name="connsiteX35" fmla="*/ 48451 w 1378725"/>
                <a:gd name="connsiteY35" fmla="*/ 637397 h 2023895"/>
                <a:gd name="connsiteX36" fmla="*/ 59377 w 1378725"/>
                <a:gd name="connsiteY36" fmla="*/ 628683 h 2023895"/>
                <a:gd name="connsiteX37" fmla="*/ 57884 w 1378725"/>
                <a:gd name="connsiteY37" fmla="*/ 609591 h 2023895"/>
                <a:gd name="connsiteX38" fmla="*/ 687742 w 1378725"/>
                <a:gd name="connsiteY38" fmla="*/ 0 h 2023895"/>
                <a:gd name="connsiteX0" fmla="*/ 687742 w 1378725"/>
                <a:gd name="connsiteY0" fmla="*/ 0 h 2016518"/>
                <a:gd name="connsiteX1" fmla="*/ 1317600 w 1378725"/>
                <a:gd name="connsiteY1" fmla="*/ 609591 h 2016518"/>
                <a:gd name="connsiteX2" fmla="*/ 1316298 w 1378725"/>
                <a:gd name="connsiteY2" fmla="*/ 626251 h 2016518"/>
                <a:gd name="connsiteX3" fmla="*/ 1330274 w 1378725"/>
                <a:gd name="connsiteY3" fmla="*/ 637397 h 2016518"/>
                <a:gd name="connsiteX4" fmla="*/ 1368693 w 1378725"/>
                <a:gd name="connsiteY4" fmla="*/ 849924 h 2016518"/>
                <a:gd name="connsiteX5" fmla="*/ 1168139 w 1378725"/>
                <a:gd name="connsiteY5" fmla="*/ 1015665 h 2016518"/>
                <a:gd name="connsiteX6" fmla="*/ 1158065 w 1378725"/>
                <a:gd name="connsiteY6" fmla="*/ 1011376 h 2016518"/>
                <a:gd name="connsiteX7" fmla="*/ 1143708 w 1378725"/>
                <a:gd name="connsiteY7" fmla="*/ 1028217 h 2016518"/>
                <a:gd name="connsiteX8" fmla="*/ 1130607 w 1378725"/>
                <a:gd name="connsiteY8" fmla="*/ 1054849 h 2016518"/>
                <a:gd name="connsiteX9" fmla="*/ 884479 w 1378725"/>
                <a:gd name="connsiteY9" fmla="*/ 1273005 h 2016518"/>
                <a:gd name="connsiteX10" fmla="*/ 822704 w 1378725"/>
                <a:gd name="connsiteY10" fmla="*/ 1295120 h 2016518"/>
                <a:gd name="connsiteX11" fmla="*/ 837677 w 1378725"/>
                <a:gd name="connsiteY11" fmla="*/ 1441155 h 2016518"/>
                <a:gd name="connsiteX12" fmla="*/ 1075133 w 1378725"/>
                <a:gd name="connsiteY12" fmla="*/ 1441155 h 2016518"/>
                <a:gd name="connsiteX13" fmla="*/ 1298688 w 1378725"/>
                <a:gd name="connsiteY13" fmla="*/ 1664709 h 2016518"/>
                <a:gd name="connsiteX14" fmla="*/ 1298688 w 1378725"/>
                <a:gd name="connsiteY14" fmla="*/ 1839293 h 2016518"/>
                <a:gd name="connsiteX15" fmla="*/ 1296576 w 1378725"/>
                <a:gd name="connsiteY15" fmla="*/ 1840576 h 2016518"/>
                <a:gd name="connsiteX16" fmla="*/ 1296576 w 1378725"/>
                <a:gd name="connsiteY16" fmla="*/ 2002464 h 2016518"/>
                <a:gd name="connsiteX17" fmla="*/ 892546 w 1378725"/>
                <a:gd name="connsiteY17" fmla="*/ 2002464 h 2016518"/>
                <a:gd name="connsiteX18" fmla="*/ 827252 w 1378725"/>
                <a:gd name="connsiteY18" fmla="*/ 2014957 h 2016518"/>
                <a:gd name="connsiteX19" fmla="*/ 543870 w 1378725"/>
                <a:gd name="connsiteY19" fmla="*/ 2014957 h 2016518"/>
                <a:gd name="connsiteX20" fmla="*/ 478576 w 1378725"/>
                <a:gd name="connsiteY20" fmla="*/ 2002464 h 2016518"/>
                <a:gd name="connsiteX21" fmla="*/ 94046 w 1378725"/>
                <a:gd name="connsiteY21" fmla="*/ 2002464 h 2016518"/>
                <a:gd name="connsiteX22" fmla="*/ 94046 w 1378725"/>
                <a:gd name="connsiteY22" fmla="*/ 1852423 h 2016518"/>
                <a:gd name="connsiteX23" fmla="*/ 93837 w 1378725"/>
                <a:gd name="connsiteY23" fmla="*/ 1852296 h 2016518"/>
                <a:gd name="connsiteX24" fmla="*/ 93837 w 1378725"/>
                <a:gd name="connsiteY24" fmla="*/ 1664709 h 2016518"/>
                <a:gd name="connsiteX25" fmla="*/ 317392 w 1378725"/>
                <a:gd name="connsiteY25" fmla="*/ 1441155 h 2016518"/>
                <a:gd name="connsiteX26" fmla="*/ 541048 w 1378725"/>
                <a:gd name="connsiteY26" fmla="*/ 1441155 h 2016518"/>
                <a:gd name="connsiteX27" fmla="*/ 556020 w 1378725"/>
                <a:gd name="connsiteY27" fmla="*/ 1295120 h 2016518"/>
                <a:gd name="connsiteX28" fmla="*/ 494247 w 1378725"/>
                <a:gd name="connsiteY28" fmla="*/ 1273005 h 2016518"/>
                <a:gd name="connsiteX29" fmla="*/ 248119 w 1378725"/>
                <a:gd name="connsiteY29" fmla="*/ 1054849 h 2016518"/>
                <a:gd name="connsiteX30" fmla="*/ 239442 w 1378725"/>
                <a:gd name="connsiteY30" fmla="*/ 1037209 h 2016518"/>
                <a:gd name="connsiteX31" fmla="*/ 218282 w 1378725"/>
                <a:gd name="connsiteY31" fmla="*/ 1012387 h 2016518"/>
                <a:gd name="connsiteX32" fmla="*/ 210586 w 1378725"/>
                <a:gd name="connsiteY32" fmla="*/ 1015665 h 2016518"/>
                <a:gd name="connsiteX33" fmla="*/ 10032 w 1378725"/>
                <a:gd name="connsiteY33" fmla="*/ 849923 h 2016518"/>
                <a:gd name="connsiteX34" fmla="*/ 48451 w 1378725"/>
                <a:gd name="connsiteY34" fmla="*/ 637397 h 2016518"/>
                <a:gd name="connsiteX35" fmla="*/ 59377 w 1378725"/>
                <a:gd name="connsiteY35" fmla="*/ 628683 h 2016518"/>
                <a:gd name="connsiteX36" fmla="*/ 57884 w 1378725"/>
                <a:gd name="connsiteY36" fmla="*/ 609591 h 2016518"/>
                <a:gd name="connsiteX37" fmla="*/ 687742 w 1378725"/>
                <a:gd name="connsiteY37" fmla="*/ 0 h 2016518"/>
                <a:gd name="connsiteX0" fmla="*/ 687742 w 1378725"/>
                <a:gd name="connsiteY0" fmla="*/ 0 h 2014957"/>
                <a:gd name="connsiteX1" fmla="*/ 1317600 w 1378725"/>
                <a:gd name="connsiteY1" fmla="*/ 609591 h 2014957"/>
                <a:gd name="connsiteX2" fmla="*/ 1316298 w 1378725"/>
                <a:gd name="connsiteY2" fmla="*/ 626251 h 2014957"/>
                <a:gd name="connsiteX3" fmla="*/ 1330274 w 1378725"/>
                <a:gd name="connsiteY3" fmla="*/ 637397 h 2014957"/>
                <a:gd name="connsiteX4" fmla="*/ 1368693 w 1378725"/>
                <a:gd name="connsiteY4" fmla="*/ 849924 h 2014957"/>
                <a:gd name="connsiteX5" fmla="*/ 1168139 w 1378725"/>
                <a:gd name="connsiteY5" fmla="*/ 1015665 h 2014957"/>
                <a:gd name="connsiteX6" fmla="*/ 1158065 w 1378725"/>
                <a:gd name="connsiteY6" fmla="*/ 1011376 h 2014957"/>
                <a:gd name="connsiteX7" fmla="*/ 1143708 w 1378725"/>
                <a:gd name="connsiteY7" fmla="*/ 1028217 h 2014957"/>
                <a:gd name="connsiteX8" fmla="*/ 1130607 w 1378725"/>
                <a:gd name="connsiteY8" fmla="*/ 1054849 h 2014957"/>
                <a:gd name="connsiteX9" fmla="*/ 884479 w 1378725"/>
                <a:gd name="connsiteY9" fmla="*/ 1273005 h 2014957"/>
                <a:gd name="connsiteX10" fmla="*/ 822704 w 1378725"/>
                <a:gd name="connsiteY10" fmla="*/ 1295120 h 2014957"/>
                <a:gd name="connsiteX11" fmla="*/ 837677 w 1378725"/>
                <a:gd name="connsiteY11" fmla="*/ 1441155 h 2014957"/>
                <a:gd name="connsiteX12" fmla="*/ 1075133 w 1378725"/>
                <a:gd name="connsiteY12" fmla="*/ 1441155 h 2014957"/>
                <a:gd name="connsiteX13" fmla="*/ 1298688 w 1378725"/>
                <a:gd name="connsiteY13" fmla="*/ 1664709 h 2014957"/>
                <a:gd name="connsiteX14" fmla="*/ 1298688 w 1378725"/>
                <a:gd name="connsiteY14" fmla="*/ 1839293 h 2014957"/>
                <a:gd name="connsiteX15" fmla="*/ 1296576 w 1378725"/>
                <a:gd name="connsiteY15" fmla="*/ 1840576 h 2014957"/>
                <a:gd name="connsiteX16" fmla="*/ 1296576 w 1378725"/>
                <a:gd name="connsiteY16" fmla="*/ 2002464 h 2014957"/>
                <a:gd name="connsiteX17" fmla="*/ 892546 w 1378725"/>
                <a:gd name="connsiteY17" fmla="*/ 2002464 h 2014957"/>
                <a:gd name="connsiteX18" fmla="*/ 827252 w 1378725"/>
                <a:gd name="connsiteY18" fmla="*/ 2014957 h 2014957"/>
                <a:gd name="connsiteX19" fmla="*/ 478576 w 1378725"/>
                <a:gd name="connsiteY19" fmla="*/ 2002464 h 2014957"/>
                <a:gd name="connsiteX20" fmla="*/ 94046 w 1378725"/>
                <a:gd name="connsiteY20" fmla="*/ 2002464 h 2014957"/>
                <a:gd name="connsiteX21" fmla="*/ 94046 w 1378725"/>
                <a:gd name="connsiteY21" fmla="*/ 1852423 h 2014957"/>
                <a:gd name="connsiteX22" fmla="*/ 93837 w 1378725"/>
                <a:gd name="connsiteY22" fmla="*/ 1852296 h 2014957"/>
                <a:gd name="connsiteX23" fmla="*/ 93837 w 1378725"/>
                <a:gd name="connsiteY23" fmla="*/ 1664709 h 2014957"/>
                <a:gd name="connsiteX24" fmla="*/ 317392 w 1378725"/>
                <a:gd name="connsiteY24" fmla="*/ 1441155 h 2014957"/>
                <a:gd name="connsiteX25" fmla="*/ 541048 w 1378725"/>
                <a:gd name="connsiteY25" fmla="*/ 1441155 h 2014957"/>
                <a:gd name="connsiteX26" fmla="*/ 556020 w 1378725"/>
                <a:gd name="connsiteY26" fmla="*/ 1295120 h 2014957"/>
                <a:gd name="connsiteX27" fmla="*/ 494247 w 1378725"/>
                <a:gd name="connsiteY27" fmla="*/ 1273005 h 2014957"/>
                <a:gd name="connsiteX28" fmla="*/ 248119 w 1378725"/>
                <a:gd name="connsiteY28" fmla="*/ 1054849 h 2014957"/>
                <a:gd name="connsiteX29" fmla="*/ 239442 w 1378725"/>
                <a:gd name="connsiteY29" fmla="*/ 1037209 h 2014957"/>
                <a:gd name="connsiteX30" fmla="*/ 218282 w 1378725"/>
                <a:gd name="connsiteY30" fmla="*/ 1012387 h 2014957"/>
                <a:gd name="connsiteX31" fmla="*/ 210586 w 1378725"/>
                <a:gd name="connsiteY31" fmla="*/ 1015665 h 2014957"/>
                <a:gd name="connsiteX32" fmla="*/ 10032 w 1378725"/>
                <a:gd name="connsiteY32" fmla="*/ 849923 h 2014957"/>
                <a:gd name="connsiteX33" fmla="*/ 48451 w 1378725"/>
                <a:gd name="connsiteY33" fmla="*/ 637397 h 2014957"/>
                <a:gd name="connsiteX34" fmla="*/ 59377 w 1378725"/>
                <a:gd name="connsiteY34" fmla="*/ 628683 h 2014957"/>
                <a:gd name="connsiteX35" fmla="*/ 57884 w 1378725"/>
                <a:gd name="connsiteY35" fmla="*/ 609591 h 2014957"/>
                <a:gd name="connsiteX36" fmla="*/ 687742 w 1378725"/>
                <a:gd name="connsiteY36" fmla="*/ 0 h 2014957"/>
                <a:gd name="connsiteX0" fmla="*/ 687742 w 1378725"/>
                <a:gd name="connsiteY0" fmla="*/ 0 h 2018883"/>
                <a:gd name="connsiteX1" fmla="*/ 1317600 w 1378725"/>
                <a:gd name="connsiteY1" fmla="*/ 609591 h 2018883"/>
                <a:gd name="connsiteX2" fmla="*/ 1316298 w 1378725"/>
                <a:gd name="connsiteY2" fmla="*/ 626251 h 2018883"/>
                <a:gd name="connsiteX3" fmla="*/ 1330274 w 1378725"/>
                <a:gd name="connsiteY3" fmla="*/ 637397 h 2018883"/>
                <a:gd name="connsiteX4" fmla="*/ 1368693 w 1378725"/>
                <a:gd name="connsiteY4" fmla="*/ 849924 h 2018883"/>
                <a:gd name="connsiteX5" fmla="*/ 1168139 w 1378725"/>
                <a:gd name="connsiteY5" fmla="*/ 1015665 h 2018883"/>
                <a:gd name="connsiteX6" fmla="*/ 1158065 w 1378725"/>
                <a:gd name="connsiteY6" fmla="*/ 1011376 h 2018883"/>
                <a:gd name="connsiteX7" fmla="*/ 1143708 w 1378725"/>
                <a:gd name="connsiteY7" fmla="*/ 1028217 h 2018883"/>
                <a:gd name="connsiteX8" fmla="*/ 1130607 w 1378725"/>
                <a:gd name="connsiteY8" fmla="*/ 1054849 h 2018883"/>
                <a:gd name="connsiteX9" fmla="*/ 884479 w 1378725"/>
                <a:gd name="connsiteY9" fmla="*/ 1273005 h 2018883"/>
                <a:gd name="connsiteX10" fmla="*/ 822704 w 1378725"/>
                <a:gd name="connsiteY10" fmla="*/ 1295120 h 2018883"/>
                <a:gd name="connsiteX11" fmla="*/ 837677 w 1378725"/>
                <a:gd name="connsiteY11" fmla="*/ 1441155 h 2018883"/>
                <a:gd name="connsiteX12" fmla="*/ 1075133 w 1378725"/>
                <a:gd name="connsiteY12" fmla="*/ 1441155 h 2018883"/>
                <a:gd name="connsiteX13" fmla="*/ 1298688 w 1378725"/>
                <a:gd name="connsiteY13" fmla="*/ 1664709 h 2018883"/>
                <a:gd name="connsiteX14" fmla="*/ 1298688 w 1378725"/>
                <a:gd name="connsiteY14" fmla="*/ 1839293 h 2018883"/>
                <a:gd name="connsiteX15" fmla="*/ 1296576 w 1378725"/>
                <a:gd name="connsiteY15" fmla="*/ 1840576 h 2018883"/>
                <a:gd name="connsiteX16" fmla="*/ 1296576 w 1378725"/>
                <a:gd name="connsiteY16" fmla="*/ 2002464 h 2018883"/>
                <a:gd name="connsiteX17" fmla="*/ 892546 w 1378725"/>
                <a:gd name="connsiteY17" fmla="*/ 2002464 h 2018883"/>
                <a:gd name="connsiteX18" fmla="*/ 827252 w 1378725"/>
                <a:gd name="connsiteY18" fmla="*/ 2014957 h 2018883"/>
                <a:gd name="connsiteX19" fmla="*/ 94046 w 1378725"/>
                <a:gd name="connsiteY19" fmla="*/ 2002464 h 2018883"/>
                <a:gd name="connsiteX20" fmla="*/ 94046 w 1378725"/>
                <a:gd name="connsiteY20" fmla="*/ 1852423 h 2018883"/>
                <a:gd name="connsiteX21" fmla="*/ 93837 w 1378725"/>
                <a:gd name="connsiteY21" fmla="*/ 1852296 h 2018883"/>
                <a:gd name="connsiteX22" fmla="*/ 93837 w 1378725"/>
                <a:gd name="connsiteY22" fmla="*/ 1664709 h 2018883"/>
                <a:gd name="connsiteX23" fmla="*/ 317392 w 1378725"/>
                <a:gd name="connsiteY23" fmla="*/ 1441155 h 2018883"/>
                <a:gd name="connsiteX24" fmla="*/ 541048 w 1378725"/>
                <a:gd name="connsiteY24" fmla="*/ 1441155 h 2018883"/>
                <a:gd name="connsiteX25" fmla="*/ 556020 w 1378725"/>
                <a:gd name="connsiteY25" fmla="*/ 1295120 h 2018883"/>
                <a:gd name="connsiteX26" fmla="*/ 494247 w 1378725"/>
                <a:gd name="connsiteY26" fmla="*/ 1273005 h 2018883"/>
                <a:gd name="connsiteX27" fmla="*/ 248119 w 1378725"/>
                <a:gd name="connsiteY27" fmla="*/ 1054849 h 2018883"/>
                <a:gd name="connsiteX28" fmla="*/ 239442 w 1378725"/>
                <a:gd name="connsiteY28" fmla="*/ 1037209 h 2018883"/>
                <a:gd name="connsiteX29" fmla="*/ 218282 w 1378725"/>
                <a:gd name="connsiteY29" fmla="*/ 1012387 h 2018883"/>
                <a:gd name="connsiteX30" fmla="*/ 210586 w 1378725"/>
                <a:gd name="connsiteY30" fmla="*/ 1015665 h 2018883"/>
                <a:gd name="connsiteX31" fmla="*/ 10032 w 1378725"/>
                <a:gd name="connsiteY31" fmla="*/ 849923 h 2018883"/>
                <a:gd name="connsiteX32" fmla="*/ 48451 w 1378725"/>
                <a:gd name="connsiteY32" fmla="*/ 637397 h 2018883"/>
                <a:gd name="connsiteX33" fmla="*/ 59377 w 1378725"/>
                <a:gd name="connsiteY33" fmla="*/ 628683 h 2018883"/>
                <a:gd name="connsiteX34" fmla="*/ 57884 w 1378725"/>
                <a:gd name="connsiteY34" fmla="*/ 609591 h 2018883"/>
                <a:gd name="connsiteX35" fmla="*/ 687742 w 1378725"/>
                <a:gd name="connsiteY35" fmla="*/ 0 h 2018883"/>
                <a:gd name="connsiteX0" fmla="*/ 687742 w 1378725"/>
                <a:gd name="connsiteY0" fmla="*/ 0 h 2002464"/>
                <a:gd name="connsiteX1" fmla="*/ 1317600 w 1378725"/>
                <a:gd name="connsiteY1" fmla="*/ 609591 h 2002464"/>
                <a:gd name="connsiteX2" fmla="*/ 1316298 w 1378725"/>
                <a:gd name="connsiteY2" fmla="*/ 626251 h 2002464"/>
                <a:gd name="connsiteX3" fmla="*/ 1330274 w 1378725"/>
                <a:gd name="connsiteY3" fmla="*/ 637397 h 2002464"/>
                <a:gd name="connsiteX4" fmla="*/ 1368693 w 1378725"/>
                <a:gd name="connsiteY4" fmla="*/ 849924 h 2002464"/>
                <a:gd name="connsiteX5" fmla="*/ 1168139 w 1378725"/>
                <a:gd name="connsiteY5" fmla="*/ 1015665 h 2002464"/>
                <a:gd name="connsiteX6" fmla="*/ 1158065 w 1378725"/>
                <a:gd name="connsiteY6" fmla="*/ 1011376 h 2002464"/>
                <a:gd name="connsiteX7" fmla="*/ 1143708 w 1378725"/>
                <a:gd name="connsiteY7" fmla="*/ 1028217 h 2002464"/>
                <a:gd name="connsiteX8" fmla="*/ 1130607 w 1378725"/>
                <a:gd name="connsiteY8" fmla="*/ 1054849 h 2002464"/>
                <a:gd name="connsiteX9" fmla="*/ 884479 w 1378725"/>
                <a:gd name="connsiteY9" fmla="*/ 1273005 h 2002464"/>
                <a:gd name="connsiteX10" fmla="*/ 822704 w 1378725"/>
                <a:gd name="connsiteY10" fmla="*/ 1295120 h 2002464"/>
                <a:gd name="connsiteX11" fmla="*/ 837677 w 1378725"/>
                <a:gd name="connsiteY11" fmla="*/ 1441155 h 2002464"/>
                <a:gd name="connsiteX12" fmla="*/ 1075133 w 1378725"/>
                <a:gd name="connsiteY12" fmla="*/ 1441155 h 2002464"/>
                <a:gd name="connsiteX13" fmla="*/ 1298688 w 1378725"/>
                <a:gd name="connsiteY13" fmla="*/ 1664709 h 2002464"/>
                <a:gd name="connsiteX14" fmla="*/ 1298688 w 1378725"/>
                <a:gd name="connsiteY14" fmla="*/ 1839293 h 2002464"/>
                <a:gd name="connsiteX15" fmla="*/ 1296576 w 1378725"/>
                <a:gd name="connsiteY15" fmla="*/ 1840576 h 2002464"/>
                <a:gd name="connsiteX16" fmla="*/ 1296576 w 1378725"/>
                <a:gd name="connsiteY16" fmla="*/ 2002464 h 2002464"/>
                <a:gd name="connsiteX17" fmla="*/ 892546 w 1378725"/>
                <a:gd name="connsiteY17" fmla="*/ 2002464 h 2002464"/>
                <a:gd name="connsiteX18" fmla="*/ 94046 w 1378725"/>
                <a:gd name="connsiteY18" fmla="*/ 2002464 h 2002464"/>
                <a:gd name="connsiteX19" fmla="*/ 94046 w 1378725"/>
                <a:gd name="connsiteY19" fmla="*/ 1852423 h 2002464"/>
                <a:gd name="connsiteX20" fmla="*/ 93837 w 1378725"/>
                <a:gd name="connsiteY20" fmla="*/ 1852296 h 2002464"/>
                <a:gd name="connsiteX21" fmla="*/ 93837 w 1378725"/>
                <a:gd name="connsiteY21" fmla="*/ 1664709 h 2002464"/>
                <a:gd name="connsiteX22" fmla="*/ 317392 w 1378725"/>
                <a:gd name="connsiteY22" fmla="*/ 1441155 h 2002464"/>
                <a:gd name="connsiteX23" fmla="*/ 541048 w 1378725"/>
                <a:gd name="connsiteY23" fmla="*/ 1441155 h 2002464"/>
                <a:gd name="connsiteX24" fmla="*/ 556020 w 1378725"/>
                <a:gd name="connsiteY24" fmla="*/ 1295120 h 2002464"/>
                <a:gd name="connsiteX25" fmla="*/ 494247 w 1378725"/>
                <a:gd name="connsiteY25" fmla="*/ 1273005 h 2002464"/>
                <a:gd name="connsiteX26" fmla="*/ 248119 w 1378725"/>
                <a:gd name="connsiteY26" fmla="*/ 1054849 h 2002464"/>
                <a:gd name="connsiteX27" fmla="*/ 239442 w 1378725"/>
                <a:gd name="connsiteY27" fmla="*/ 1037209 h 2002464"/>
                <a:gd name="connsiteX28" fmla="*/ 218282 w 1378725"/>
                <a:gd name="connsiteY28" fmla="*/ 1012387 h 2002464"/>
                <a:gd name="connsiteX29" fmla="*/ 210586 w 1378725"/>
                <a:gd name="connsiteY29" fmla="*/ 1015665 h 2002464"/>
                <a:gd name="connsiteX30" fmla="*/ 10032 w 1378725"/>
                <a:gd name="connsiteY30" fmla="*/ 849923 h 2002464"/>
                <a:gd name="connsiteX31" fmla="*/ 48451 w 1378725"/>
                <a:gd name="connsiteY31" fmla="*/ 637397 h 2002464"/>
                <a:gd name="connsiteX32" fmla="*/ 59377 w 1378725"/>
                <a:gd name="connsiteY32" fmla="*/ 628683 h 2002464"/>
                <a:gd name="connsiteX33" fmla="*/ 57884 w 1378725"/>
                <a:gd name="connsiteY33" fmla="*/ 609591 h 2002464"/>
                <a:gd name="connsiteX34" fmla="*/ 687742 w 1378725"/>
                <a:gd name="connsiteY34" fmla="*/ 0 h 2002464"/>
                <a:gd name="connsiteX0" fmla="*/ 687742 w 1378725"/>
                <a:gd name="connsiteY0" fmla="*/ 0 h 2002464"/>
                <a:gd name="connsiteX1" fmla="*/ 1317600 w 1378725"/>
                <a:gd name="connsiteY1" fmla="*/ 609591 h 2002464"/>
                <a:gd name="connsiteX2" fmla="*/ 1316298 w 1378725"/>
                <a:gd name="connsiteY2" fmla="*/ 626251 h 2002464"/>
                <a:gd name="connsiteX3" fmla="*/ 1330274 w 1378725"/>
                <a:gd name="connsiteY3" fmla="*/ 637397 h 2002464"/>
                <a:gd name="connsiteX4" fmla="*/ 1368693 w 1378725"/>
                <a:gd name="connsiteY4" fmla="*/ 849924 h 2002464"/>
                <a:gd name="connsiteX5" fmla="*/ 1168139 w 1378725"/>
                <a:gd name="connsiteY5" fmla="*/ 1015665 h 2002464"/>
                <a:gd name="connsiteX6" fmla="*/ 1158065 w 1378725"/>
                <a:gd name="connsiteY6" fmla="*/ 1011376 h 2002464"/>
                <a:gd name="connsiteX7" fmla="*/ 1143708 w 1378725"/>
                <a:gd name="connsiteY7" fmla="*/ 1028217 h 2002464"/>
                <a:gd name="connsiteX8" fmla="*/ 1130607 w 1378725"/>
                <a:gd name="connsiteY8" fmla="*/ 1054849 h 2002464"/>
                <a:gd name="connsiteX9" fmla="*/ 884479 w 1378725"/>
                <a:gd name="connsiteY9" fmla="*/ 1273005 h 2002464"/>
                <a:gd name="connsiteX10" fmla="*/ 822704 w 1378725"/>
                <a:gd name="connsiteY10" fmla="*/ 1295120 h 2002464"/>
                <a:gd name="connsiteX11" fmla="*/ 837677 w 1378725"/>
                <a:gd name="connsiteY11" fmla="*/ 1441155 h 2002464"/>
                <a:gd name="connsiteX12" fmla="*/ 1075133 w 1378725"/>
                <a:gd name="connsiteY12" fmla="*/ 1441155 h 2002464"/>
                <a:gd name="connsiteX13" fmla="*/ 1298688 w 1378725"/>
                <a:gd name="connsiteY13" fmla="*/ 1664709 h 2002464"/>
                <a:gd name="connsiteX14" fmla="*/ 1298688 w 1378725"/>
                <a:gd name="connsiteY14" fmla="*/ 1839293 h 2002464"/>
                <a:gd name="connsiteX15" fmla="*/ 1296576 w 1378725"/>
                <a:gd name="connsiteY15" fmla="*/ 1840576 h 2002464"/>
                <a:gd name="connsiteX16" fmla="*/ 1296576 w 1378725"/>
                <a:gd name="connsiteY16" fmla="*/ 2002464 h 2002464"/>
                <a:gd name="connsiteX17" fmla="*/ 94046 w 1378725"/>
                <a:gd name="connsiteY17" fmla="*/ 2002464 h 2002464"/>
                <a:gd name="connsiteX18" fmla="*/ 94046 w 1378725"/>
                <a:gd name="connsiteY18" fmla="*/ 1852423 h 2002464"/>
                <a:gd name="connsiteX19" fmla="*/ 93837 w 1378725"/>
                <a:gd name="connsiteY19" fmla="*/ 1852296 h 2002464"/>
                <a:gd name="connsiteX20" fmla="*/ 93837 w 1378725"/>
                <a:gd name="connsiteY20" fmla="*/ 1664709 h 2002464"/>
                <a:gd name="connsiteX21" fmla="*/ 317392 w 1378725"/>
                <a:gd name="connsiteY21" fmla="*/ 1441155 h 2002464"/>
                <a:gd name="connsiteX22" fmla="*/ 541048 w 1378725"/>
                <a:gd name="connsiteY22" fmla="*/ 1441155 h 2002464"/>
                <a:gd name="connsiteX23" fmla="*/ 556020 w 1378725"/>
                <a:gd name="connsiteY23" fmla="*/ 1295120 h 2002464"/>
                <a:gd name="connsiteX24" fmla="*/ 494247 w 1378725"/>
                <a:gd name="connsiteY24" fmla="*/ 1273005 h 2002464"/>
                <a:gd name="connsiteX25" fmla="*/ 248119 w 1378725"/>
                <a:gd name="connsiteY25" fmla="*/ 1054849 h 2002464"/>
                <a:gd name="connsiteX26" fmla="*/ 239442 w 1378725"/>
                <a:gd name="connsiteY26" fmla="*/ 1037209 h 2002464"/>
                <a:gd name="connsiteX27" fmla="*/ 218282 w 1378725"/>
                <a:gd name="connsiteY27" fmla="*/ 1012387 h 2002464"/>
                <a:gd name="connsiteX28" fmla="*/ 210586 w 1378725"/>
                <a:gd name="connsiteY28" fmla="*/ 1015665 h 2002464"/>
                <a:gd name="connsiteX29" fmla="*/ 10032 w 1378725"/>
                <a:gd name="connsiteY29" fmla="*/ 849923 h 2002464"/>
                <a:gd name="connsiteX30" fmla="*/ 48451 w 1378725"/>
                <a:gd name="connsiteY30" fmla="*/ 637397 h 2002464"/>
                <a:gd name="connsiteX31" fmla="*/ 59377 w 1378725"/>
                <a:gd name="connsiteY31" fmla="*/ 628683 h 2002464"/>
                <a:gd name="connsiteX32" fmla="*/ 57884 w 1378725"/>
                <a:gd name="connsiteY32" fmla="*/ 609591 h 2002464"/>
                <a:gd name="connsiteX33" fmla="*/ 687742 w 1378725"/>
                <a:gd name="connsiteY33" fmla="*/ 0 h 2002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378725" h="2002464">
                  <a:moveTo>
                    <a:pt x="687742" y="0"/>
                  </a:moveTo>
                  <a:cubicBezTo>
                    <a:pt x="1035603" y="0"/>
                    <a:pt x="1317600" y="272923"/>
                    <a:pt x="1317600" y="609591"/>
                  </a:cubicBezTo>
                  <a:lnTo>
                    <a:pt x="1316298" y="626251"/>
                  </a:lnTo>
                  <a:lnTo>
                    <a:pt x="1330274" y="637397"/>
                  </a:lnTo>
                  <a:cubicBezTo>
                    <a:pt x="1374232" y="682495"/>
                    <a:pt x="1391421" y="765102"/>
                    <a:pt x="1368693" y="849924"/>
                  </a:cubicBezTo>
                  <a:cubicBezTo>
                    <a:pt x="1338389" y="963019"/>
                    <a:pt x="1248598" y="1037224"/>
                    <a:pt x="1168139" y="1015665"/>
                  </a:cubicBezTo>
                  <a:lnTo>
                    <a:pt x="1158065" y="1011376"/>
                  </a:lnTo>
                  <a:lnTo>
                    <a:pt x="1143708" y="1028217"/>
                  </a:lnTo>
                  <a:lnTo>
                    <a:pt x="1130607" y="1054849"/>
                  </a:lnTo>
                  <a:cubicBezTo>
                    <a:pt x="1070841" y="1152470"/>
                    <a:pt x="985170" y="1229191"/>
                    <a:pt x="884479" y="1273005"/>
                  </a:cubicBezTo>
                  <a:lnTo>
                    <a:pt x="822704" y="1295120"/>
                  </a:lnTo>
                  <a:lnTo>
                    <a:pt x="837677" y="1441155"/>
                  </a:lnTo>
                  <a:lnTo>
                    <a:pt x="1075133" y="1441155"/>
                  </a:lnTo>
                  <a:cubicBezTo>
                    <a:pt x="1198599" y="1441155"/>
                    <a:pt x="1298688" y="1541244"/>
                    <a:pt x="1298688" y="1664709"/>
                  </a:cubicBezTo>
                  <a:lnTo>
                    <a:pt x="1298688" y="1839293"/>
                  </a:lnTo>
                  <a:lnTo>
                    <a:pt x="1296576" y="1840576"/>
                  </a:lnTo>
                  <a:lnTo>
                    <a:pt x="1296576" y="2002464"/>
                  </a:lnTo>
                  <a:lnTo>
                    <a:pt x="94046" y="2002464"/>
                  </a:lnTo>
                  <a:lnTo>
                    <a:pt x="94046" y="1852423"/>
                  </a:lnTo>
                  <a:lnTo>
                    <a:pt x="93837" y="1852296"/>
                  </a:lnTo>
                  <a:lnTo>
                    <a:pt x="93837" y="1664709"/>
                  </a:lnTo>
                  <a:cubicBezTo>
                    <a:pt x="93837" y="1541244"/>
                    <a:pt x="193926" y="1441155"/>
                    <a:pt x="317392" y="1441155"/>
                  </a:cubicBezTo>
                  <a:lnTo>
                    <a:pt x="541048" y="1441155"/>
                  </a:lnTo>
                  <a:lnTo>
                    <a:pt x="556020" y="1295120"/>
                  </a:lnTo>
                  <a:lnTo>
                    <a:pt x="494247" y="1273005"/>
                  </a:lnTo>
                  <a:cubicBezTo>
                    <a:pt x="393556" y="1229191"/>
                    <a:pt x="307886" y="1152470"/>
                    <a:pt x="248119" y="1054849"/>
                  </a:cubicBezTo>
                  <a:lnTo>
                    <a:pt x="239442" y="1037209"/>
                  </a:lnTo>
                  <a:lnTo>
                    <a:pt x="218282" y="1012387"/>
                  </a:lnTo>
                  <a:lnTo>
                    <a:pt x="210586" y="1015665"/>
                  </a:lnTo>
                  <a:cubicBezTo>
                    <a:pt x="130127" y="1037223"/>
                    <a:pt x="40336" y="963018"/>
                    <a:pt x="10032" y="849923"/>
                  </a:cubicBezTo>
                  <a:cubicBezTo>
                    <a:pt x="-12696" y="765102"/>
                    <a:pt x="4493" y="682494"/>
                    <a:pt x="48451" y="637397"/>
                  </a:cubicBezTo>
                  <a:lnTo>
                    <a:pt x="59377" y="628683"/>
                  </a:lnTo>
                  <a:lnTo>
                    <a:pt x="57884" y="609591"/>
                  </a:lnTo>
                  <a:cubicBezTo>
                    <a:pt x="57884" y="272923"/>
                    <a:pt x="339881" y="0"/>
                    <a:pt x="687742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741D20A6-8B0B-A3A8-6BB6-56C62C7CDB95}"/>
                </a:ext>
              </a:extLst>
            </p:cNvPr>
            <p:cNvSpPr/>
            <p:nvPr/>
          </p:nvSpPr>
          <p:spPr bwMode="auto">
            <a:xfrm rot="900000">
              <a:off x="4067436" y="-2982622"/>
              <a:ext cx="181842" cy="706073"/>
            </a:xfrm>
            <a:custGeom>
              <a:avLst/>
              <a:gdLst>
                <a:gd name="connsiteX0" fmla="*/ 76451 w 151977"/>
                <a:gd name="connsiteY0" fmla="*/ 487260 h 590110"/>
                <a:gd name="connsiteX1" fmla="*/ 127876 w 151977"/>
                <a:gd name="connsiteY1" fmla="*/ 538685 h 590110"/>
                <a:gd name="connsiteX2" fmla="*/ 76451 w 151977"/>
                <a:gd name="connsiteY2" fmla="*/ 590110 h 590110"/>
                <a:gd name="connsiteX3" fmla="*/ 25026 w 151977"/>
                <a:gd name="connsiteY3" fmla="*/ 538685 h 590110"/>
                <a:gd name="connsiteX4" fmla="*/ 76451 w 151977"/>
                <a:gd name="connsiteY4" fmla="*/ 487260 h 590110"/>
                <a:gd name="connsiteX5" fmla="*/ 0 w 151977"/>
                <a:gd name="connsiteY5" fmla="*/ 0 h 590110"/>
                <a:gd name="connsiteX6" fmla="*/ 151977 w 151977"/>
                <a:gd name="connsiteY6" fmla="*/ 0 h 590110"/>
                <a:gd name="connsiteX7" fmla="*/ 113983 w 151977"/>
                <a:gd name="connsiteY7" fmla="*/ 450050 h 590110"/>
                <a:gd name="connsiteX8" fmla="*/ 37994 w 151977"/>
                <a:gd name="connsiteY8" fmla="*/ 450050 h 590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1977" h="590110">
                  <a:moveTo>
                    <a:pt x="76451" y="487260"/>
                  </a:moveTo>
                  <a:cubicBezTo>
                    <a:pt x="104852" y="487260"/>
                    <a:pt x="127876" y="510284"/>
                    <a:pt x="127876" y="538685"/>
                  </a:cubicBezTo>
                  <a:cubicBezTo>
                    <a:pt x="127876" y="567086"/>
                    <a:pt x="104852" y="590110"/>
                    <a:pt x="76451" y="590110"/>
                  </a:cubicBezTo>
                  <a:cubicBezTo>
                    <a:pt x="48050" y="590110"/>
                    <a:pt x="25026" y="567086"/>
                    <a:pt x="25026" y="538685"/>
                  </a:cubicBezTo>
                  <a:cubicBezTo>
                    <a:pt x="25026" y="510284"/>
                    <a:pt x="48050" y="487260"/>
                    <a:pt x="76451" y="487260"/>
                  </a:cubicBezTo>
                  <a:close/>
                  <a:moveTo>
                    <a:pt x="0" y="0"/>
                  </a:moveTo>
                  <a:lnTo>
                    <a:pt x="151977" y="0"/>
                  </a:lnTo>
                  <a:lnTo>
                    <a:pt x="113983" y="450050"/>
                  </a:lnTo>
                  <a:lnTo>
                    <a:pt x="37994" y="45005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F061A19E-C988-323A-0B55-0931B9B27294}"/>
                </a:ext>
              </a:extLst>
            </p:cNvPr>
            <p:cNvSpPr/>
            <p:nvPr/>
          </p:nvSpPr>
          <p:spPr bwMode="auto">
            <a:xfrm rot="14400000">
              <a:off x="3170473" y="-3567289"/>
              <a:ext cx="382898" cy="1017693"/>
            </a:xfrm>
            <a:custGeom>
              <a:avLst/>
              <a:gdLst>
                <a:gd name="connsiteX0" fmla="*/ 821539 w 1431850"/>
                <a:gd name="connsiteY0" fmla="*/ 0 h 3805668"/>
                <a:gd name="connsiteX1" fmla="*/ 857741 w 1431850"/>
                <a:gd name="connsiteY1" fmla="*/ 8582 h 3805668"/>
                <a:gd name="connsiteX2" fmla="*/ 1392752 w 1431850"/>
                <a:gd name="connsiteY2" fmla="*/ 497402 h 3805668"/>
                <a:gd name="connsiteX3" fmla="*/ 1176477 w 1431850"/>
                <a:gd name="connsiteY3" fmla="*/ 1144903 h 3805668"/>
                <a:gd name="connsiteX4" fmla="*/ 1111659 w 1431850"/>
                <a:gd name="connsiteY4" fmla="*/ 1187071 h 3805668"/>
                <a:gd name="connsiteX5" fmla="*/ 1117033 w 1431850"/>
                <a:gd name="connsiteY5" fmla="*/ 1240383 h 3805668"/>
                <a:gd name="connsiteX6" fmla="*/ 1117033 w 1431850"/>
                <a:gd name="connsiteY6" fmla="*/ 3490633 h 3805668"/>
                <a:gd name="connsiteX7" fmla="*/ 801998 w 1431850"/>
                <a:gd name="connsiteY7" fmla="*/ 3805668 h 3805668"/>
                <a:gd name="connsiteX8" fmla="*/ 486963 w 1431850"/>
                <a:gd name="connsiteY8" fmla="*/ 3490633 h 3805668"/>
                <a:gd name="connsiteX9" fmla="*/ 486963 w 1431850"/>
                <a:gd name="connsiteY9" fmla="*/ 1353112 h 3805668"/>
                <a:gd name="connsiteX10" fmla="*/ 401269 w 1431850"/>
                <a:gd name="connsiteY10" fmla="*/ 1340763 h 3805668"/>
                <a:gd name="connsiteX11" fmla="*/ 50697 w 1431850"/>
                <a:gd name="connsiteY11" fmla="*/ 1034777 h 3805668"/>
                <a:gd name="connsiteX12" fmla="*/ 107386 w 1431850"/>
                <a:gd name="connsiteY12" fmla="*/ 309034 h 3805668"/>
                <a:gd name="connsiteX13" fmla="*/ 129728 w 1431850"/>
                <a:gd name="connsiteY13" fmla="*/ 275150 h 3805668"/>
                <a:gd name="connsiteX14" fmla="*/ 181157 w 1431850"/>
                <a:gd name="connsiteY14" fmla="*/ 237826 h 3805668"/>
                <a:gd name="connsiteX15" fmla="*/ 337949 w 1431850"/>
                <a:gd name="connsiteY15" fmla="*/ 629404 h 3805668"/>
                <a:gd name="connsiteX16" fmla="*/ 735076 w 1431850"/>
                <a:gd name="connsiteY16" fmla="*/ 799434 h 3805668"/>
                <a:gd name="connsiteX17" fmla="*/ 905106 w 1431850"/>
                <a:gd name="connsiteY17" fmla="*/ 402307 h 3805668"/>
                <a:gd name="connsiteX18" fmla="*/ 747924 w 1431850"/>
                <a:gd name="connsiteY18" fmla="*/ 9756 h 38056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431850" h="3805668">
                  <a:moveTo>
                    <a:pt x="821539" y="0"/>
                  </a:moveTo>
                  <a:lnTo>
                    <a:pt x="857741" y="8582"/>
                  </a:lnTo>
                  <a:cubicBezTo>
                    <a:pt x="1095840" y="90254"/>
                    <a:pt x="1308472" y="286921"/>
                    <a:pt x="1392752" y="497402"/>
                  </a:cubicBezTo>
                  <a:cubicBezTo>
                    <a:pt x="1493887" y="749980"/>
                    <a:pt x="1390725" y="982051"/>
                    <a:pt x="1176477" y="1144903"/>
                  </a:cubicBezTo>
                  <a:lnTo>
                    <a:pt x="1111659" y="1187071"/>
                  </a:lnTo>
                  <a:lnTo>
                    <a:pt x="1117033" y="1240383"/>
                  </a:lnTo>
                  <a:lnTo>
                    <a:pt x="1117033" y="3490633"/>
                  </a:lnTo>
                  <a:cubicBezTo>
                    <a:pt x="1117033" y="3664622"/>
                    <a:pt x="975987" y="3805668"/>
                    <a:pt x="801998" y="3805668"/>
                  </a:cubicBezTo>
                  <a:cubicBezTo>
                    <a:pt x="628009" y="3805668"/>
                    <a:pt x="486963" y="3664622"/>
                    <a:pt x="486963" y="3490633"/>
                  </a:cubicBezTo>
                  <a:lnTo>
                    <a:pt x="486963" y="1353112"/>
                  </a:lnTo>
                  <a:lnTo>
                    <a:pt x="401269" y="1340763"/>
                  </a:lnTo>
                  <a:cubicBezTo>
                    <a:pt x="244960" y="1302286"/>
                    <a:pt x="118121" y="1203162"/>
                    <a:pt x="50697" y="1034777"/>
                  </a:cubicBezTo>
                  <a:cubicBezTo>
                    <a:pt x="-33582" y="824295"/>
                    <a:pt x="-11503" y="533648"/>
                    <a:pt x="107386" y="309034"/>
                  </a:cubicBezTo>
                  <a:lnTo>
                    <a:pt x="129728" y="275150"/>
                  </a:lnTo>
                  <a:lnTo>
                    <a:pt x="181157" y="237826"/>
                  </a:lnTo>
                  <a:lnTo>
                    <a:pt x="337949" y="629404"/>
                  </a:lnTo>
                  <a:cubicBezTo>
                    <a:pt x="400660" y="786020"/>
                    <a:pt x="578460" y="862145"/>
                    <a:pt x="735076" y="799434"/>
                  </a:cubicBezTo>
                  <a:cubicBezTo>
                    <a:pt x="891692" y="736723"/>
                    <a:pt x="967817" y="558923"/>
                    <a:pt x="905106" y="402307"/>
                  </a:cubicBezTo>
                  <a:lnTo>
                    <a:pt x="747924" y="9756"/>
                  </a:lnTo>
                  <a:close/>
                </a:path>
              </a:pathLst>
            </a:cu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38D3DD82-87F1-DEC2-0E7D-137D7587DFFA}"/>
                </a:ext>
              </a:extLst>
            </p:cNvPr>
            <p:cNvSpPr/>
            <p:nvPr/>
          </p:nvSpPr>
          <p:spPr bwMode="auto">
            <a:xfrm>
              <a:off x="3160755" y="-3625592"/>
              <a:ext cx="276177" cy="401047"/>
            </a:xfrm>
            <a:custGeom>
              <a:avLst/>
              <a:gdLst>
                <a:gd name="connsiteX0" fmla="*/ 114300 w 267969"/>
                <a:gd name="connsiteY0" fmla="*/ 88900 h 478573"/>
                <a:gd name="connsiteX1" fmla="*/ 160019 w 267969"/>
                <a:gd name="connsiteY1" fmla="*/ 88900 h 478573"/>
                <a:gd name="connsiteX2" fmla="*/ 160019 w 267969"/>
                <a:gd name="connsiteY2" fmla="*/ 478573 h 478573"/>
                <a:gd name="connsiteX3" fmla="*/ 114300 w 267969"/>
                <a:gd name="connsiteY3" fmla="*/ 478573 h 478573"/>
                <a:gd name="connsiteX4" fmla="*/ 0 w 267969"/>
                <a:gd name="connsiteY4" fmla="*/ 19050 h 478573"/>
                <a:gd name="connsiteX5" fmla="*/ 45719 w 267969"/>
                <a:gd name="connsiteY5" fmla="*/ 19050 h 478573"/>
                <a:gd name="connsiteX6" fmla="*/ 45719 w 267969"/>
                <a:gd name="connsiteY6" fmla="*/ 389673 h 478573"/>
                <a:gd name="connsiteX7" fmla="*/ 0 w 267969"/>
                <a:gd name="connsiteY7" fmla="*/ 389673 h 478573"/>
                <a:gd name="connsiteX8" fmla="*/ 222250 w 267969"/>
                <a:gd name="connsiteY8" fmla="*/ 0 h 478573"/>
                <a:gd name="connsiteX9" fmla="*/ 267969 w 267969"/>
                <a:gd name="connsiteY9" fmla="*/ 0 h 478573"/>
                <a:gd name="connsiteX10" fmla="*/ 267969 w 267969"/>
                <a:gd name="connsiteY10" fmla="*/ 389673 h 478573"/>
                <a:gd name="connsiteX11" fmla="*/ 222250 w 267969"/>
                <a:gd name="connsiteY11" fmla="*/ 389673 h 478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67969" h="478573">
                  <a:moveTo>
                    <a:pt x="114300" y="88900"/>
                  </a:moveTo>
                  <a:lnTo>
                    <a:pt x="160019" y="88900"/>
                  </a:lnTo>
                  <a:lnTo>
                    <a:pt x="160019" y="478573"/>
                  </a:lnTo>
                  <a:lnTo>
                    <a:pt x="114300" y="478573"/>
                  </a:lnTo>
                  <a:close/>
                  <a:moveTo>
                    <a:pt x="0" y="19050"/>
                  </a:moveTo>
                  <a:lnTo>
                    <a:pt x="45719" y="19050"/>
                  </a:lnTo>
                  <a:lnTo>
                    <a:pt x="45719" y="389673"/>
                  </a:lnTo>
                  <a:lnTo>
                    <a:pt x="0" y="389673"/>
                  </a:lnTo>
                  <a:close/>
                  <a:moveTo>
                    <a:pt x="222250" y="0"/>
                  </a:moveTo>
                  <a:lnTo>
                    <a:pt x="267969" y="0"/>
                  </a:lnTo>
                  <a:lnTo>
                    <a:pt x="267969" y="389673"/>
                  </a:lnTo>
                  <a:lnTo>
                    <a:pt x="222250" y="389673"/>
                  </a:lnTo>
                  <a:close/>
                </a:path>
              </a:pathLst>
            </a:cu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23FDA42D-D427-CA6A-EFA8-017FE992719F}"/>
              </a:ext>
            </a:extLst>
          </p:cNvPr>
          <p:cNvGrpSpPr/>
          <p:nvPr/>
        </p:nvGrpSpPr>
        <p:grpSpPr>
          <a:xfrm>
            <a:off x="6637143" y="892786"/>
            <a:ext cx="2571880" cy="2571880"/>
            <a:chOff x="5077641" y="-3765062"/>
            <a:chExt cx="2735056" cy="2735056"/>
          </a:xfrm>
        </p:grpSpPr>
        <p:sp>
          <p:nvSpPr>
            <p:cNvPr id="26" name="四角形: 角を丸くする 25">
              <a:extLst>
                <a:ext uri="{FF2B5EF4-FFF2-40B4-BE49-F238E27FC236}">
                  <a16:creationId xmlns:a16="http://schemas.microsoft.com/office/drawing/2014/main" id="{ED20A5BE-557E-4FAE-05A8-C403A161BE7B}"/>
                </a:ext>
              </a:extLst>
            </p:cNvPr>
            <p:cNvSpPr/>
            <p:nvPr/>
          </p:nvSpPr>
          <p:spPr bwMode="auto">
            <a:xfrm>
              <a:off x="5077641" y="-3765062"/>
              <a:ext cx="2735056" cy="273505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" name="四角形: 角を丸くする 26">
              <a:extLst>
                <a:ext uri="{FF2B5EF4-FFF2-40B4-BE49-F238E27FC236}">
                  <a16:creationId xmlns:a16="http://schemas.microsoft.com/office/drawing/2014/main" id="{100AED31-79E7-6E2C-9E03-16C032D4A2F6}"/>
                </a:ext>
              </a:extLst>
            </p:cNvPr>
            <p:cNvSpPr/>
            <p:nvPr/>
          </p:nvSpPr>
          <p:spPr bwMode="auto">
            <a:xfrm>
              <a:off x="5265220" y="-3577483"/>
              <a:ext cx="2359898" cy="2359898"/>
            </a:xfrm>
            <a:prstGeom prst="roundRect">
              <a:avLst>
                <a:gd name="adj" fmla="val 302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88168D1C-0819-3EEB-377F-3A4F520CABB4}"/>
                </a:ext>
              </a:extLst>
            </p:cNvPr>
            <p:cNvSpPr/>
            <p:nvPr/>
          </p:nvSpPr>
          <p:spPr bwMode="auto">
            <a:xfrm>
              <a:off x="5156603" y="-3686100"/>
              <a:ext cx="2577132" cy="2577132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65BF0E4A-8312-CE69-23E2-E34147A42BBF}"/>
                </a:ext>
              </a:extLst>
            </p:cNvPr>
            <p:cNvSpPr/>
            <p:nvPr/>
          </p:nvSpPr>
          <p:spPr>
            <a:xfrm>
              <a:off x="5970072" y="-2636687"/>
              <a:ext cx="941268" cy="1367100"/>
            </a:xfrm>
            <a:custGeom>
              <a:avLst/>
              <a:gdLst>
                <a:gd name="connsiteX0" fmla="*/ 687742 w 1378725"/>
                <a:gd name="connsiteY0" fmla="*/ 0 h 2023895"/>
                <a:gd name="connsiteX1" fmla="*/ 1317600 w 1378725"/>
                <a:gd name="connsiteY1" fmla="*/ 609591 h 2023895"/>
                <a:gd name="connsiteX2" fmla="*/ 1316298 w 1378725"/>
                <a:gd name="connsiteY2" fmla="*/ 626251 h 2023895"/>
                <a:gd name="connsiteX3" fmla="*/ 1330274 w 1378725"/>
                <a:gd name="connsiteY3" fmla="*/ 637397 h 2023895"/>
                <a:gd name="connsiteX4" fmla="*/ 1368693 w 1378725"/>
                <a:gd name="connsiteY4" fmla="*/ 849924 h 2023895"/>
                <a:gd name="connsiteX5" fmla="*/ 1168139 w 1378725"/>
                <a:gd name="connsiteY5" fmla="*/ 1015665 h 2023895"/>
                <a:gd name="connsiteX6" fmla="*/ 1158065 w 1378725"/>
                <a:gd name="connsiteY6" fmla="*/ 1011376 h 2023895"/>
                <a:gd name="connsiteX7" fmla="*/ 1143708 w 1378725"/>
                <a:gd name="connsiteY7" fmla="*/ 1028217 h 2023895"/>
                <a:gd name="connsiteX8" fmla="*/ 1130607 w 1378725"/>
                <a:gd name="connsiteY8" fmla="*/ 1054849 h 2023895"/>
                <a:gd name="connsiteX9" fmla="*/ 884479 w 1378725"/>
                <a:gd name="connsiteY9" fmla="*/ 1273005 h 2023895"/>
                <a:gd name="connsiteX10" fmla="*/ 822704 w 1378725"/>
                <a:gd name="connsiteY10" fmla="*/ 1295120 h 2023895"/>
                <a:gd name="connsiteX11" fmla="*/ 837677 w 1378725"/>
                <a:gd name="connsiteY11" fmla="*/ 1441155 h 2023895"/>
                <a:gd name="connsiteX12" fmla="*/ 1075133 w 1378725"/>
                <a:gd name="connsiteY12" fmla="*/ 1441155 h 2023895"/>
                <a:gd name="connsiteX13" fmla="*/ 1298688 w 1378725"/>
                <a:gd name="connsiteY13" fmla="*/ 1664709 h 2023895"/>
                <a:gd name="connsiteX14" fmla="*/ 1298688 w 1378725"/>
                <a:gd name="connsiteY14" fmla="*/ 1839293 h 2023895"/>
                <a:gd name="connsiteX15" fmla="*/ 1296576 w 1378725"/>
                <a:gd name="connsiteY15" fmla="*/ 1840576 h 2023895"/>
                <a:gd name="connsiteX16" fmla="*/ 1296576 w 1378725"/>
                <a:gd name="connsiteY16" fmla="*/ 2002464 h 2023895"/>
                <a:gd name="connsiteX17" fmla="*/ 892546 w 1378725"/>
                <a:gd name="connsiteY17" fmla="*/ 2002464 h 2023895"/>
                <a:gd name="connsiteX18" fmla="*/ 827252 w 1378725"/>
                <a:gd name="connsiteY18" fmla="*/ 2014957 h 2023895"/>
                <a:gd name="connsiteX19" fmla="*/ 685561 w 1378725"/>
                <a:gd name="connsiteY19" fmla="*/ 2023895 h 2023895"/>
                <a:gd name="connsiteX20" fmla="*/ 543870 w 1378725"/>
                <a:gd name="connsiteY20" fmla="*/ 2014957 h 2023895"/>
                <a:gd name="connsiteX21" fmla="*/ 478576 w 1378725"/>
                <a:gd name="connsiteY21" fmla="*/ 2002464 h 2023895"/>
                <a:gd name="connsiteX22" fmla="*/ 94046 w 1378725"/>
                <a:gd name="connsiteY22" fmla="*/ 2002464 h 2023895"/>
                <a:gd name="connsiteX23" fmla="*/ 94046 w 1378725"/>
                <a:gd name="connsiteY23" fmla="*/ 1852423 h 2023895"/>
                <a:gd name="connsiteX24" fmla="*/ 93837 w 1378725"/>
                <a:gd name="connsiteY24" fmla="*/ 1852296 h 2023895"/>
                <a:gd name="connsiteX25" fmla="*/ 93837 w 1378725"/>
                <a:gd name="connsiteY25" fmla="*/ 1664709 h 2023895"/>
                <a:gd name="connsiteX26" fmla="*/ 317392 w 1378725"/>
                <a:gd name="connsiteY26" fmla="*/ 1441155 h 2023895"/>
                <a:gd name="connsiteX27" fmla="*/ 541048 w 1378725"/>
                <a:gd name="connsiteY27" fmla="*/ 1441155 h 2023895"/>
                <a:gd name="connsiteX28" fmla="*/ 556020 w 1378725"/>
                <a:gd name="connsiteY28" fmla="*/ 1295120 h 2023895"/>
                <a:gd name="connsiteX29" fmla="*/ 494247 w 1378725"/>
                <a:gd name="connsiteY29" fmla="*/ 1273005 h 2023895"/>
                <a:gd name="connsiteX30" fmla="*/ 248119 w 1378725"/>
                <a:gd name="connsiteY30" fmla="*/ 1054849 h 2023895"/>
                <a:gd name="connsiteX31" fmla="*/ 239442 w 1378725"/>
                <a:gd name="connsiteY31" fmla="*/ 1037209 h 2023895"/>
                <a:gd name="connsiteX32" fmla="*/ 218282 w 1378725"/>
                <a:gd name="connsiteY32" fmla="*/ 1012387 h 2023895"/>
                <a:gd name="connsiteX33" fmla="*/ 210586 w 1378725"/>
                <a:gd name="connsiteY33" fmla="*/ 1015665 h 2023895"/>
                <a:gd name="connsiteX34" fmla="*/ 10032 w 1378725"/>
                <a:gd name="connsiteY34" fmla="*/ 849923 h 2023895"/>
                <a:gd name="connsiteX35" fmla="*/ 48451 w 1378725"/>
                <a:gd name="connsiteY35" fmla="*/ 637397 h 2023895"/>
                <a:gd name="connsiteX36" fmla="*/ 59377 w 1378725"/>
                <a:gd name="connsiteY36" fmla="*/ 628683 h 2023895"/>
                <a:gd name="connsiteX37" fmla="*/ 57884 w 1378725"/>
                <a:gd name="connsiteY37" fmla="*/ 609591 h 2023895"/>
                <a:gd name="connsiteX38" fmla="*/ 687742 w 1378725"/>
                <a:gd name="connsiteY38" fmla="*/ 0 h 2023895"/>
                <a:gd name="connsiteX0" fmla="*/ 687742 w 1378725"/>
                <a:gd name="connsiteY0" fmla="*/ 0 h 2016518"/>
                <a:gd name="connsiteX1" fmla="*/ 1317600 w 1378725"/>
                <a:gd name="connsiteY1" fmla="*/ 609591 h 2016518"/>
                <a:gd name="connsiteX2" fmla="*/ 1316298 w 1378725"/>
                <a:gd name="connsiteY2" fmla="*/ 626251 h 2016518"/>
                <a:gd name="connsiteX3" fmla="*/ 1330274 w 1378725"/>
                <a:gd name="connsiteY3" fmla="*/ 637397 h 2016518"/>
                <a:gd name="connsiteX4" fmla="*/ 1368693 w 1378725"/>
                <a:gd name="connsiteY4" fmla="*/ 849924 h 2016518"/>
                <a:gd name="connsiteX5" fmla="*/ 1168139 w 1378725"/>
                <a:gd name="connsiteY5" fmla="*/ 1015665 h 2016518"/>
                <a:gd name="connsiteX6" fmla="*/ 1158065 w 1378725"/>
                <a:gd name="connsiteY6" fmla="*/ 1011376 h 2016518"/>
                <a:gd name="connsiteX7" fmla="*/ 1143708 w 1378725"/>
                <a:gd name="connsiteY7" fmla="*/ 1028217 h 2016518"/>
                <a:gd name="connsiteX8" fmla="*/ 1130607 w 1378725"/>
                <a:gd name="connsiteY8" fmla="*/ 1054849 h 2016518"/>
                <a:gd name="connsiteX9" fmla="*/ 884479 w 1378725"/>
                <a:gd name="connsiteY9" fmla="*/ 1273005 h 2016518"/>
                <a:gd name="connsiteX10" fmla="*/ 822704 w 1378725"/>
                <a:gd name="connsiteY10" fmla="*/ 1295120 h 2016518"/>
                <a:gd name="connsiteX11" fmla="*/ 837677 w 1378725"/>
                <a:gd name="connsiteY11" fmla="*/ 1441155 h 2016518"/>
                <a:gd name="connsiteX12" fmla="*/ 1075133 w 1378725"/>
                <a:gd name="connsiteY12" fmla="*/ 1441155 h 2016518"/>
                <a:gd name="connsiteX13" fmla="*/ 1298688 w 1378725"/>
                <a:gd name="connsiteY13" fmla="*/ 1664709 h 2016518"/>
                <a:gd name="connsiteX14" fmla="*/ 1298688 w 1378725"/>
                <a:gd name="connsiteY14" fmla="*/ 1839293 h 2016518"/>
                <a:gd name="connsiteX15" fmla="*/ 1296576 w 1378725"/>
                <a:gd name="connsiteY15" fmla="*/ 1840576 h 2016518"/>
                <a:gd name="connsiteX16" fmla="*/ 1296576 w 1378725"/>
                <a:gd name="connsiteY16" fmla="*/ 2002464 h 2016518"/>
                <a:gd name="connsiteX17" fmla="*/ 892546 w 1378725"/>
                <a:gd name="connsiteY17" fmla="*/ 2002464 h 2016518"/>
                <a:gd name="connsiteX18" fmla="*/ 827252 w 1378725"/>
                <a:gd name="connsiteY18" fmla="*/ 2014957 h 2016518"/>
                <a:gd name="connsiteX19" fmla="*/ 543870 w 1378725"/>
                <a:gd name="connsiteY19" fmla="*/ 2014957 h 2016518"/>
                <a:gd name="connsiteX20" fmla="*/ 478576 w 1378725"/>
                <a:gd name="connsiteY20" fmla="*/ 2002464 h 2016518"/>
                <a:gd name="connsiteX21" fmla="*/ 94046 w 1378725"/>
                <a:gd name="connsiteY21" fmla="*/ 2002464 h 2016518"/>
                <a:gd name="connsiteX22" fmla="*/ 94046 w 1378725"/>
                <a:gd name="connsiteY22" fmla="*/ 1852423 h 2016518"/>
                <a:gd name="connsiteX23" fmla="*/ 93837 w 1378725"/>
                <a:gd name="connsiteY23" fmla="*/ 1852296 h 2016518"/>
                <a:gd name="connsiteX24" fmla="*/ 93837 w 1378725"/>
                <a:gd name="connsiteY24" fmla="*/ 1664709 h 2016518"/>
                <a:gd name="connsiteX25" fmla="*/ 317392 w 1378725"/>
                <a:gd name="connsiteY25" fmla="*/ 1441155 h 2016518"/>
                <a:gd name="connsiteX26" fmla="*/ 541048 w 1378725"/>
                <a:gd name="connsiteY26" fmla="*/ 1441155 h 2016518"/>
                <a:gd name="connsiteX27" fmla="*/ 556020 w 1378725"/>
                <a:gd name="connsiteY27" fmla="*/ 1295120 h 2016518"/>
                <a:gd name="connsiteX28" fmla="*/ 494247 w 1378725"/>
                <a:gd name="connsiteY28" fmla="*/ 1273005 h 2016518"/>
                <a:gd name="connsiteX29" fmla="*/ 248119 w 1378725"/>
                <a:gd name="connsiteY29" fmla="*/ 1054849 h 2016518"/>
                <a:gd name="connsiteX30" fmla="*/ 239442 w 1378725"/>
                <a:gd name="connsiteY30" fmla="*/ 1037209 h 2016518"/>
                <a:gd name="connsiteX31" fmla="*/ 218282 w 1378725"/>
                <a:gd name="connsiteY31" fmla="*/ 1012387 h 2016518"/>
                <a:gd name="connsiteX32" fmla="*/ 210586 w 1378725"/>
                <a:gd name="connsiteY32" fmla="*/ 1015665 h 2016518"/>
                <a:gd name="connsiteX33" fmla="*/ 10032 w 1378725"/>
                <a:gd name="connsiteY33" fmla="*/ 849923 h 2016518"/>
                <a:gd name="connsiteX34" fmla="*/ 48451 w 1378725"/>
                <a:gd name="connsiteY34" fmla="*/ 637397 h 2016518"/>
                <a:gd name="connsiteX35" fmla="*/ 59377 w 1378725"/>
                <a:gd name="connsiteY35" fmla="*/ 628683 h 2016518"/>
                <a:gd name="connsiteX36" fmla="*/ 57884 w 1378725"/>
                <a:gd name="connsiteY36" fmla="*/ 609591 h 2016518"/>
                <a:gd name="connsiteX37" fmla="*/ 687742 w 1378725"/>
                <a:gd name="connsiteY37" fmla="*/ 0 h 2016518"/>
                <a:gd name="connsiteX0" fmla="*/ 687742 w 1378725"/>
                <a:gd name="connsiteY0" fmla="*/ 0 h 2014957"/>
                <a:gd name="connsiteX1" fmla="*/ 1317600 w 1378725"/>
                <a:gd name="connsiteY1" fmla="*/ 609591 h 2014957"/>
                <a:gd name="connsiteX2" fmla="*/ 1316298 w 1378725"/>
                <a:gd name="connsiteY2" fmla="*/ 626251 h 2014957"/>
                <a:gd name="connsiteX3" fmla="*/ 1330274 w 1378725"/>
                <a:gd name="connsiteY3" fmla="*/ 637397 h 2014957"/>
                <a:gd name="connsiteX4" fmla="*/ 1368693 w 1378725"/>
                <a:gd name="connsiteY4" fmla="*/ 849924 h 2014957"/>
                <a:gd name="connsiteX5" fmla="*/ 1168139 w 1378725"/>
                <a:gd name="connsiteY5" fmla="*/ 1015665 h 2014957"/>
                <a:gd name="connsiteX6" fmla="*/ 1158065 w 1378725"/>
                <a:gd name="connsiteY6" fmla="*/ 1011376 h 2014957"/>
                <a:gd name="connsiteX7" fmla="*/ 1143708 w 1378725"/>
                <a:gd name="connsiteY7" fmla="*/ 1028217 h 2014957"/>
                <a:gd name="connsiteX8" fmla="*/ 1130607 w 1378725"/>
                <a:gd name="connsiteY8" fmla="*/ 1054849 h 2014957"/>
                <a:gd name="connsiteX9" fmla="*/ 884479 w 1378725"/>
                <a:gd name="connsiteY9" fmla="*/ 1273005 h 2014957"/>
                <a:gd name="connsiteX10" fmla="*/ 822704 w 1378725"/>
                <a:gd name="connsiteY10" fmla="*/ 1295120 h 2014957"/>
                <a:gd name="connsiteX11" fmla="*/ 837677 w 1378725"/>
                <a:gd name="connsiteY11" fmla="*/ 1441155 h 2014957"/>
                <a:gd name="connsiteX12" fmla="*/ 1075133 w 1378725"/>
                <a:gd name="connsiteY12" fmla="*/ 1441155 h 2014957"/>
                <a:gd name="connsiteX13" fmla="*/ 1298688 w 1378725"/>
                <a:gd name="connsiteY13" fmla="*/ 1664709 h 2014957"/>
                <a:gd name="connsiteX14" fmla="*/ 1298688 w 1378725"/>
                <a:gd name="connsiteY14" fmla="*/ 1839293 h 2014957"/>
                <a:gd name="connsiteX15" fmla="*/ 1296576 w 1378725"/>
                <a:gd name="connsiteY15" fmla="*/ 1840576 h 2014957"/>
                <a:gd name="connsiteX16" fmla="*/ 1296576 w 1378725"/>
                <a:gd name="connsiteY16" fmla="*/ 2002464 h 2014957"/>
                <a:gd name="connsiteX17" fmla="*/ 892546 w 1378725"/>
                <a:gd name="connsiteY17" fmla="*/ 2002464 h 2014957"/>
                <a:gd name="connsiteX18" fmla="*/ 827252 w 1378725"/>
                <a:gd name="connsiteY18" fmla="*/ 2014957 h 2014957"/>
                <a:gd name="connsiteX19" fmla="*/ 478576 w 1378725"/>
                <a:gd name="connsiteY19" fmla="*/ 2002464 h 2014957"/>
                <a:gd name="connsiteX20" fmla="*/ 94046 w 1378725"/>
                <a:gd name="connsiteY20" fmla="*/ 2002464 h 2014957"/>
                <a:gd name="connsiteX21" fmla="*/ 94046 w 1378725"/>
                <a:gd name="connsiteY21" fmla="*/ 1852423 h 2014957"/>
                <a:gd name="connsiteX22" fmla="*/ 93837 w 1378725"/>
                <a:gd name="connsiteY22" fmla="*/ 1852296 h 2014957"/>
                <a:gd name="connsiteX23" fmla="*/ 93837 w 1378725"/>
                <a:gd name="connsiteY23" fmla="*/ 1664709 h 2014957"/>
                <a:gd name="connsiteX24" fmla="*/ 317392 w 1378725"/>
                <a:gd name="connsiteY24" fmla="*/ 1441155 h 2014957"/>
                <a:gd name="connsiteX25" fmla="*/ 541048 w 1378725"/>
                <a:gd name="connsiteY25" fmla="*/ 1441155 h 2014957"/>
                <a:gd name="connsiteX26" fmla="*/ 556020 w 1378725"/>
                <a:gd name="connsiteY26" fmla="*/ 1295120 h 2014957"/>
                <a:gd name="connsiteX27" fmla="*/ 494247 w 1378725"/>
                <a:gd name="connsiteY27" fmla="*/ 1273005 h 2014957"/>
                <a:gd name="connsiteX28" fmla="*/ 248119 w 1378725"/>
                <a:gd name="connsiteY28" fmla="*/ 1054849 h 2014957"/>
                <a:gd name="connsiteX29" fmla="*/ 239442 w 1378725"/>
                <a:gd name="connsiteY29" fmla="*/ 1037209 h 2014957"/>
                <a:gd name="connsiteX30" fmla="*/ 218282 w 1378725"/>
                <a:gd name="connsiteY30" fmla="*/ 1012387 h 2014957"/>
                <a:gd name="connsiteX31" fmla="*/ 210586 w 1378725"/>
                <a:gd name="connsiteY31" fmla="*/ 1015665 h 2014957"/>
                <a:gd name="connsiteX32" fmla="*/ 10032 w 1378725"/>
                <a:gd name="connsiteY32" fmla="*/ 849923 h 2014957"/>
                <a:gd name="connsiteX33" fmla="*/ 48451 w 1378725"/>
                <a:gd name="connsiteY33" fmla="*/ 637397 h 2014957"/>
                <a:gd name="connsiteX34" fmla="*/ 59377 w 1378725"/>
                <a:gd name="connsiteY34" fmla="*/ 628683 h 2014957"/>
                <a:gd name="connsiteX35" fmla="*/ 57884 w 1378725"/>
                <a:gd name="connsiteY35" fmla="*/ 609591 h 2014957"/>
                <a:gd name="connsiteX36" fmla="*/ 687742 w 1378725"/>
                <a:gd name="connsiteY36" fmla="*/ 0 h 2014957"/>
                <a:gd name="connsiteX0" fmla="*/ 687742 w 1378725"/>
                <a:gd name="connsiteY0" fmla="*/ 0 h 2018883"/>
                <a:gd name="connsiteX1" fmla="*/ 1317600 w 1378725"/>
                <a:gd name="connsiteY1" fmla="*/ 609591 h 2018883"/>
                <a:gd name="connsiteX2" fmla="*/ 1316298 w 1378725"/>
                <a:gd name="connsiteY2" fmla="*/ 626251 h 2018883"/>
                <a:gd name="connsiteX3" fmla="*/ 1330274 w 1378725"/>
                <a:gd name="connsiteY3" fmla="*/ 637397 h 2018883"/>
                <a:gd name="connsiteX4" fmla="*/ 1368693 w 1378725"/>
                <a:gd name="connsiteY4" fmla="*/ 849924 h 2018883"/>
                <a:gd name="connsiteX5" fmla="*/ 1168139 w 1378725"/>
                <a:gd name="connsiteY5" fmla="*/ 1015665 h 2018883"/>
                <a:gd name="connsiteX6" fmla="*/ 1158065 w 1378725"/>
                <a:gd name="connsiteY6" fmla="*/ 1011376 h 2018883"/>
                <a:gd name="connsiteX7" fmla="*/ 1143708 w 1378725"/>
                <a:gd name="connsiteY7" fmla="*/ 1028217 h 2018883"/>
                <a:gd name="connsiteX8" fmla="*/ 1130607 w 1378725"/>
                <a:gd name="connsiteY8" fmla="*/ 1054849 h 2018883"/>
                <a:gd name="connsiteX9" fmla="*/ 884479 w 1378725"/>
                <a:gd name="connsiteY9" fmla="*/ 1273005 h 2018883"/>
                <a:gd name="connsiteX10" fmla="*/ 822704 w 1378725"/>
                <a:gd name="connsiteY10" fmla="*/ 1295120 h 2018883"/>
                <a:gd name="connsiteX11" fmla="*/ 837677 w 1378725"/>
                <a:gd name="connsiteY11" fmla="*/ 1441155 h 2018883"/>
                <a:gd name="connsiteX12" fmla="*/ 1075133 w 1378725"/>
                <a:gd name="connsiteY12" fmla="*/ 1441155 h 2018883"/>
                <a:gd name="connsiteX13" fmla="*/ 1298688 w 1378725"/>
                <a:gd name="connsiteY13" fmla="*/ 1664709 h 2018883"/>
                <a:gd name="connsiteX14" fmla="*/ 1298688 w 1378725"/>
                <a:gd name="connsiteY14" fmla="*/ 1839293 h 2018883"/>
                <a:gd name="connsiteX15" fmla="*/ 1296576 w 1378725"/>
                <a:gd name="connsiteY15" fmla="*/ 1840576 h 2018883"/>
                <a:gd name="connsiteX16" fmla="*/ 1296576 w 1378725"/>
                <a:gd name="connsiteY16" fmla="*/ 2002464 h 2018883"/>
                <a:gd name="connsiteX17" fmla="*/ 892546 w 1378725"/>
                <a:gd name="connsiteY17" fmla="*/ 2002464 h 2018883"/>
                <a:gd name="connsiteX18" fmla="*/ 827252 w 1378725"/>
                <a:gd name="connsiteY18" fmla="*/ 2014957 h 2018883"/>
                <a:gd name="connsiteX19" fmla="*/ 94046 w 1378725"/>
                <a:gd name="connsiteY19" fmla="*/ 2002464 h 2018883"/>
                <a:gd name="connsiteX20" fmla="*/ 94046 w 1378725"/>
                <a:gd name="connsiteY20" fmla="*/ 1852423 h 2018883"/>
                <a:gd name="connsiteX21" fmla="*/ 93837 w 1378725"/>
                <a:gd name="connsiteY21" fmla="*/ 1852296 h 2018883"/>
                <a:gd name="connsiteX22" fmla="*/ 93837 w 1378725"/>
                <a:gd name="connsiteY22" fmla="*/ 1664709 h 2018883"/>
                <a:gd name="connsiteX23" fmla="*/ 317392 w 1378725"/>
                <a:gd name="connsiteY23" fmla="*/ 1441155 h 2018883"/>
                <a:gd name="connsiteX24" fmla="*/ 541048 w 1378725"/>
                <a:gd name="connsiteY24" fmla="*/ 1441155 h 2018883"/>
                <a:gd name="connsiteX25" fmla="*/ 556020 w 1378725"/>
                <a:gd name="connsiteY25" fmla="*/ 1295120 h 2018883"/>
                <a:gd name="connsiteX26" fmla="*/ 494247 w 1378725"/>
                <a:gd name="connsiteY26" fmla="*/ 1273005 h 2018883"/>
                <a:gd name="connsiteX27" fmla="*/ 248119 w 1378725"/>
                <a:gd name="connsiteY27" fmla="*/ 1054849 h 2018883"/>
                <a:gd name="connsiteX28" fmla="*/ 239442 w 1378725"/>
                <a:gd name="connsiteY28" fmla="*/ 1037209 h 2018883"/>
                <a:gd name="connsiteX29" fmla="*/ 218282 w 1378725"/>
                <a:gd name="connsiteY29" fmla="*/ 1012387 h 2018883"/>
                <a:gd name="connsiteX30" fmla="*/ 210586 w 1378725"/>
                <a:gd name="connsiteY30" fmla="*/ 1015665 h 2018883"/>
                <a:gd name="connsiteX31" fmla="*/ 10032 w 1378725"/>
                <a:gd name="connsiteY31" fmla="*/ 849923 h 2018883"/>
                <a:gd name="connsiteX32" fmla="*/ 48451 w 1378725"/>
                <a:gd name="connsiteY32" fmla="*/ 637397 h 2018883"/>
                <a:gd name="connsiteX33" fmla="*/ 59377 w 1378725"/>
                <a:gd name="connsiteY33" fmla="*/ 628683 h 2018883"/>
                <a:gd name="connsiteX34" fmla="*/ 57884 w 1378725"/>
                <a:gd name="connsiteY34" fmla="*/ 609591 h 2018883"/>
                <a:gd name="connsiteX35" fmla="*/ 687742 w 1378725"/>
                <a:gd name="connsiteY35" fmla="*/ 0 h 2018883"/>
                <a:gd name="connsiteX0" fmla="*/ 687742 w 1378725"/>
                <a:gd name="connsiteY0" fmla="*/ 0 h 2002464"/>
                <a:gd name="connsiteX1" fmla="*/ 1317600 w 1378725"/>
                <a:gd name="connsiteY1" fmla="*/ 609591 h 2002464"/>
                <a:gd name="connsiteX2" fmla="*/ 1316298 w 1378725"/>
                <a:gd name="connsiteY2" fmla="*/ 626251 h 2002464"/>
                <a:gd name="connsiteX3" fmla="*/ 1330274 w 1378725"/>
                <a:gd name="connsiteY3" fmla="*/ 637397 h 2002464"/>
                <a:gd name="connsiteX4" fmla="*/ 1368693 w 1378725"/>
                <a:gd name="connsiteY4" fmla="*/ 849924 h 2002464"/>
                <a:gd name="connsiteX5" fmla="*/ 1168139 w 1378725"/>
                <a:gd name="connsiteY5" fmla="*/ 1015665 h 2002464"/>
                <a:gd name="connsiteX6" fmla="*/ 1158065 w 1378725"/>
                <a:gd name="connsiteY6" fmla="*/ 1011376 h 2002464"/>
                <a:gd name="connsiteX7" fmla="*/ 1143708 w 1378725"/>
                <a:gd name="connsiteY7" fmla="*/ 1028217 h 2002464"/>
                <a:gd name="connsiteX8" fmla="*/ 1130607 w 1378725"/>
                <a:gd name="connsiteY8" fmla="*/ 1054849 h 2002464"/>
                <a:gd name="connsiteX9" fmla="*/ 884479 w 1378725"/>
                <a:gd name="connsiteY9" fmla="*/ 1273005 h 2002464"/>
                <a:gd name="connsiteX10" fmla="*/ 822704 w 1378725"/>
                <a:gd name="connsiteY10" fmla="*/ 1295120 h 2002464"/>
                <a:gd name="connsiteX11" fmla="*/ 837677 w 1378725"/>
                <a:gd name="connsiteY11" fmla="*/ 1441155 h 2002464"/>
                <a:gd name="connsiteX12" fmla="*/ 1075133 w 1378725"/>
                <a:gd name="connsiteY12" fmla="*/ 1441155 h 2002464"/>
                <a:gd name="connsiteX13" fmla="*/ 1298688 w 1378725"/>
                <a:gd name="connsiteY13" fmla="*/ 1664709 h 2002464"/>
                <a:gd name="connsiteX14" fmla="*/ 1298688 w 1378725"/>
                <a:gd name="connsiteY14" fmla="*/ 1839293 h 2002464"/>
                <a:gd name="connsiteX15" fmla="*/ 1296576 w 1378725"/>
                <a:gd name="connsiteY15" fmla="*/ 1840576 h 2002464"/>
                <a:gd name="connsiteX16" fmla="*/ 1296576 w 1378725"/>
                <a:gd name="connsiteY16" fmla="*/ 2002464 h 2002464"/>
                <a:gd name="connsiteX17" fmla="*/ 892546 w 1378725"/>
                <a:gd name="connsiteY17" fmla="*/ 2002464 h 2002464"/>
                <a:gd name="connsiteX18" fmla="*/ 94046 w 1378725"/>
                <a:gd name="connsiteY18" fmla="*/ 2002464 h 2002464"/>
                <a:gd name="connsiteX19" fmla="*/ 94046 w 1378725"/>
                <a:gd name="connsiteY19" fmla="*/ 1852423 h 2002464"/>
                <a:gd name="connsiteX20" fmla="*/ 93837 w 1378725"/>
                <a:gd name="connsiteY20" fmla="*/ 1852296 h 2002464"/>
                <a:gd name="connsiteX21" fmla="*/ 93837 w 1378725"/>
                <a:gd name="connsiteY21" fmla="*/ 1664709 h 2002464"/>
                <a:gd name="connsiteX22" fmla="*/ 317392 w 1378725"/>
                <a:gd name="connsiteY22" fmla="*/ 1441155 h 2002464"/>
                <a:gd name="connsiteX23" fmla="*/ 541048 w 1378725"/>
                <a:gd name="connsiteY23" fmla="*/ 1441155 h 2002464"/>
                <a:gd name="connsiteX24" fmla="*/ 556020 w 1378725"/>
                <a:gd name="connsiteY24" fmla="*/ 1295120 h 2002464"/>
                <a:gd name="connsiteX25" fmla="*/ 494247 w 1378725"/>
                <a:gd name="connsiteY25" fmla="*/ 1273005 h 2002464"/>
                <a:gd name="connsiteX26" fmla="*/ 248119 w 1378725"/>
                <a:gd name="connsiteY26" fmla="*/ 1054849 h 2002464"/>
                <a:gd name="connsiteX27" fmla="*/ 239442 w 1378725"/>
                <a:gd name="connsiteY27" fmla="*/ 1037209 h 2002464"/>
                <a:gd name="connsiteX28" fmla="*/ 218282 w 1378725"/>
                <a:gd name="connsiteY28" fmla="*/ 1012387 h 2002464"/>
                <a:gd name="connsiteX29" fmla="*/ 210586 w 1378725"/>
                <a:gd name="connsiteY29" fmla="*/ 1015665 h 2002464"/>
                <a:gd name="connsiteX30" fmla="*/ 10032 w 1378725"/>
                <a:gd name="connsiteY30" fmla="*/ 849923 h 2002464"/>
                <a:gd name="connsiteX31" fmla="*/ 48451 w 1378725"/>
                <a:gd name="connsiteY31" fmla="*/ 637397 h 2002464"/>
                <a:gd name="connsiteX32" fmla="*/ 59377 w 1378725"/>
                <a:gd name="connsiteY32" fmla="*/ 628683 h 2002464"/>
                <a:gd name="connsiteX33" fmla="*/ 57884 w 1378725"/>
                <a:gd name="connsiteY33" fmla="*/ 609591 h 2002464"/>
                <a:gd name="connsiteX34" fmla="*/ 687742 w 1378725"/>
                <a:gd name="connsiteY34" fmla="*/ 0 h 2002464"/>
                <a:gd name="connsiteX0" fmla="*/ 687742 w 1378725"/>
                <a:gd name="connsiteY0" fmla="*/ 0 h 2002464"/>
                <a:gd name="connsiteX1" fmla="*/ 1317600 w 1378725"/>
                <a:gd name="connsiteY1" fmla="*/ 609591 h 2002464"/>
                <a:gd name="connsiteX2" fmla="*/ 1316298 w 1378725"/>
                <a:gd name="connsiteY2" fmla="*/ 626251 h 2002464"/>
                <a:gd name="connsiteX3" fmla="*/ 1330274 w 1378725"/>
                <a:gd name="connsiteY3" fmla="*/ 637397 h 2002464"/>
                <a:gd name="connsiteX4" fmla="*/ 1368693 w 1378725"/>
                <a:gd name="connsiteY4" fmla="*/ 849924 h 2002464"/>
                <a:gd name="connsiteX5" fmla="*/ 1168139 w 1378725"/>
                <a:gd name="connsiteY5" fmla="*/ 1015665 h 2002464"/>
                <a:gd name="connsiteX6" fmla="*/ 1158065 w 1378725"/>
                <a:gd name="connsiteY6" fmla="*/ 1011376 h 2002464"/>
                <a:gd name="connsiteX7" fmla="*/ 1143708 w 1378725"/>
                <a:gd name="connsiteY7" fmla="*/ 1028217 h 2002464"/>
                <a:gd name="connsiteX8" fmla="*/ 1130607 w 1378725"/>
                <a:gd name="connsiteY8" fmla="*/ 1054849 h 2002464"/>
                <a:gd name="connsiteX9" fmla="*/ 884479 w 1378725"/>
                <a:gd name="connsiteY9" fmla="*/ 1273005 h 2002464"/>
                <a:gd name="connsiteX10" fmla="*/ 822704 w 1378725"/>
                <a:gd name="connsiteY10" fmla="*/ 1295120 h 2002464"/>
                <a:gd name="connsiteX11" fmla="*/ 837677 w 1378725"/>
                <a:gd name="connsiteY11" fmla="*/ 1441155 h 2002464"/>
                <a:gd name="connsiteX12" fmla="*/ 1075133 w 1378725"/>
                <a:gd name="connsiteY12" fmla="*/ 1441155 h 2002464"/>
                <a:gd name="connsiteX13" fmla="*/ 1298688 w 1378725"/>
                <a:gd name="connsiteY13" fmla="*/ 1664709 h 2002464"/>
                <a:gd name="connsiteX14" fmla="*/ 1298688 w 1378725"/>
                <a:gd name="connsiteY14" fmla="*/ 1839293 h 2002464"/>
                <a:gd name="connsiteX15" fmla="*/ 1296576 w 1378725"/>
                <a:gd name="connsiteY15" fmla="*/ 1840576 h 2002464"/>
                <a:gd name="connsiteX16" fmla="*/ 1296576 w 1378725"/>
                <a:gd name="connsiteY16" fmla="*/ 2002464 h 2002464"/>
                <a:gd name="connsiteX17" fmla="*/ 94046 w 1378725"/>
                <a:gd name="connsiteY17" fmla="*/ 2002464 h 2002464"/>
                <a:gd name="connsiteX18" fmla="*/ 94046 w 1378725"/>
                <a:gd name="connsiteY18" fmla="*/ 1852423 h 2002464"/>
                <a:gd name="connsiteX19" fmla="*/ 93837 w 1378725"/>
                <a:gd name="connsiteY19" fmla="*/ 1852296 h 2002464"/>
                <a:gd name="connsiteX20" fmla="*/ 93837 w 1378725"/>
                <a:gd name="connsiteY20" fmla="*/ 1664709 h 2002464"/>
                <a:gd name="connsiteX21" fmla="*/ 317392 w 1378725"/>
                <a:gd name="connsiteY21" fmla="*/ 1441155 h 2002464"/>
                <a:gd name="connsiteX22" fmla="*/ 541048 w 1378725"/>
                <a:gd name="connsiteY22" fmla="*/ 1441155 h 2002464"/>
                <a:gd name="connsiteX23" fmla="*/ 556020 w 1378725"/>
                <a:gd name="connsiteY23" fmla="*/ 1295120 h 2002464"/>
                <a:gd name="connsiteX24" fmla="*/ 494247 w 1378725"/>
                <a:gd name="connsiteY24" fmla="*/ 1273005 h 2002464"/>
                <a:gd name="connsiteX25" fmla="*/ 248119 w 1378725"/>
                <a:gd name="connsiteY25" fmla="*/ 1054849 h 2002464"/>
                <a:gd name="connsiteX26" fmla="*/ 239442 w 1378725"/>
                <a:gd name="connsiteY26" fmla="*/ 1037209 h 2002464"/>
                <a:gd name="connsiteX27" fmla="*/ 218282 w 1378725"/>
                <a:gd name="connsiteY27" fmla="*/ 1012387 h 2002464"/>
                <a:gd name="connsiteX28" fmla="*/ 210586 w 1378725"/>
                <a:gd name="connsiteY28" fmla="*/ 1015665 h 2002464"/>
                <a:gd name="connsiteX29" fmla="*/ 10032 w 1378725"/>
                <a:gd name="connsiteY29" fmla="*/ 849923 h 2002464"/>
                <a:gd name="connsiteX30" fmla="*/ 48451 w 1378725"/>
                <a:gd name="connsiteY30" fmla="*/ 637397 h 2002464"/>
                <a:gd name="connsiteX31" fmla="*/ 59377 w 1378725"/>
                <a:gd name="connsiteY31" fmla="*/ 628683 h 2002464"/>
                <a:gd name="connsiteX32" fmla="*/ 57884 w 1378725"/>
                <a:gd name="connsiteY32" fmla="*/ 609591 h 2002464"/>
                <a:gd name="connsiteX33" fmla="*/ 687742 w 1378725"/>
                <a:gd name="connsiteY33" fmla="*/ 0 h 2002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378725" h="2002464">
                  <a:moveTo>
                    <a:pt x="687742" y="0"/>
                  </a:moveTo>
                  <a:cubicBezTo>
                    <a:pt x="1035603" y="0"/>
                    <a:pt x="1317600" y="272923"/>
                    <a:pt x="1317600" y="609591"/>
                  </a:cubicBezTo>
                  <a:lnTo>
                    <a:pt x="1316298" y="626251"/>
                  </a:lnTo>
                  <a:lnTo>
                    <a:pt x="1330274" y="637397"/>
                  </a:lnTo>
                  <a:cubicBezTo>
                    <a:pt x="1374232" y="682495"/>
                    <a:pt x="1391421" y="765102"/>
                    <a:pt x="1368693" y="849924"/>
                  </a:cubicBezTo>
                  <a:cubicBezTo>
                    <a:pt x="1338389" y="963019"/>
                    <a:pt x="1248598" y="1037224"/>
                    <a:pt x="1168139" y="1015665"/>
                  </a:cubicBezTo>
                  <a:lnTo>
                    <a:pt x="1158065" y="1011376"/>
                  </a:lnTo>
                  <a:lnTo>
                    <a:pt x="1143708" y="1028217"/>
                  </a:lnTo>
                  <a:lnTo>
                    <a:pt x="1130607" y="1054849"/>
                  </a:lnTo>
                  <a:cubicBezTo>
                    <a:pt x="1070841" y="1152470"/>
                    <a:pt x="985170" y="1229191"/>
                    <a:pt x="884479" y="1273005"/>
                  </a:cubicBezTo>
                  <a:lnTo>
                    <a:pt x="822704" y="1295120"/>
                  </a:lnTo>
                  <a:lnTo>
                    <a:pt x="837677" y="1441155"/>
                  </a:lnTo>
                  <a:lnTo>
                    <a:pt x="1075133" y="1441155"/>
                  </a:lnTo>
                  <a:cubicBezTo>
                    <a:pt x="1198599" y="1441155"/>
                    <a:pt x="1298688" y="1541244"/>
                    <a:pt x="1298688" y="1664709"/>
                  </a:cubicBezTo>
                  <a:lnTo>
                    <a:pt x="1298688" y="1839293"/>
                  </a:lnTo>
                  <a:lnTo>
                    <a:pt x="1296576" y="1840576"/>
                  </a:lnTo>
                  <a:lnTo>
                    <a:pt x="1296576" y="2002464"/>
                  </a:lnTo>
                  <a:lnTo>
                    <a:pt x="94046" y="2002464"/>
                  </a:lnTo>
                  <a:lnTo>
                    <a:pt x="94046" y="1852423"/>
                  </a:lnTo>
                  <a:lnTo>
                    <a:pt x="93837" y="1852296"/>
                  </a:lnTo>
                  <a:lnTo>
                    <a:pt x="93837" y="1664709"/>
                  </a:lnTo>
                  <a:cubicBezTo>
                    <a:pt x="93837" y="1541244"/>
                    <a:pt x="193926" y="1441155"/>
                    <a:pt x="317392" y="1441155"/>
                  </a:cubicBezTo>
                  <a:lnTo>
                    <a:pt x="541048" y="1441155"/>
                  </a:lnTo>
                  <a:lnTo>
                    <a:pt x="556020" y="1295120"/>
                  </a:lnTo>
                  <a:lnTo>
                    <a:pt x="494247" y="1273005"/>
                  </a:lnTo>
                  <a:cubicBezTo>
                    <a:pt x="393556" y="1229191"/>
                    <a:pt x="307886" y="1152470"/>
                    <a:pt x="248119" y="1054849"/>
                  </a:cubicBezTo>
                  <a:lnTo>
                    <a:pt x="239442" y="1037209"/>
                  </a:lnTo>
                  <a:lnTo>
                    <a:pt x="218282" y="1012387"/>
                  </a:lnTo>
                  <a:lnTo>
                    <a:pt x="210586" y="1015665"/>
                  </a:lnTo>
                  <a:cubicBezTo>
                    <a:pt x="130127" y="1037223"/>
                    <a:pt x="40336" y="963018"/>
                    <a:pt x="10032" y="849923"/>
                  </a:cubicBezTo>
                  <a:cubicBezTo>
                    <a:pt x="-12696" y="765102"/>
                    <a:pt x="4493" y="682494"/>
                    <a:pt x="48451" y="637397"/>
                  </a:cubicBezTo>
                  <a:lnTo>
                    <a:pt x="59377" y="628683"/>
                  </a:lnTo>
                  <a:lnTo>
                    <a:pt x="57884" y="609591"/>
                  </a:lnTo>
                  <a:cubicBezTo>
                    <a:pt x="57884" y="272923"/>
                    <a:pt x="339881" y="0"/>
                    <a:pt x="687742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3EEB8B4E-76FE-A839-8C1F-E46DA165718A}"/>
                </a:ext>
              </a:extLst>
            </p:cNvPr>
            <p:cNvSpPr/>
            <p:nvPr/>
          </p:nvSpPr>
          <p:spPr bwMode="auto">
            <a:xfrm rot="900000">
              <a:off x="7162429" y="-2982623"/>
              <a:ext cx="181842" cy="706073"/>
            </a:xfrm>
            <a:custGeom>
              <a:avLst/>
              <a:gdLst>
                <a:gd name="connsiteX0" fmla="*/ 76451 w 151977"/>
                <a:gd name="connsiteY0" fmla="*/ 487260 h 590110"/>
                <a:gd name="connsiteX1" fmla="*/ 127876 w 151977"/>
                <a:gd name="connsiteY1" fmla="*/ 538685 h 590110"/>
                <a:gd name="connsiteX2" fmla="*/ 76451 w 151977"/>
                <a:gd name="connsiteY2" fmla="*/ 590110 h 590110"/>
                <a:gd name="connsiteX3" fmla="*/ 25026 w 151977"/>
                <a:gd name="connsiteY3" fmla="*/ 538685 h 590110"/>
                <a:gd name="connsiteX4" fmla="*/ 76451 w 151977"/>
                <a:gd name="connsiteY4" fmla="*/ 487260 h 590110"/>
                <a:gd name="connsiteX5" fmla="*/ 0 w 151977"/>
                <a:gd name="connsiteY5" fmla="*/ 0 h 590110"/>
                <a:gd name="connsiteX6" fmla="*/ 151977 w 151977"/>
                <a:gd name="connsiteY6" fmla="*/ 0 h 590110"/>
                <a:gd name="connsiteX7" fmla="*/ 113983 w 151977"/>
                <a:gd name="connsiteY7" fmla="*/ 450050 h 590110"/>
                <a:gd name="connsiteX8" fmla="*/ 37994 w 151977"/>
                <a:gd name="connsiteY8" fmla="*/ 450050 h 590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1977" h="590110">
                  <a:moveTo>
                    <a:pt x="76451" y="487260"/>
                  </a:moveTo>
                  <a:cubicBezTo>
                    <a:pt x="104852" y="487260"/>
                    <a:pt x="127876" y="510284"/>
                    <a:pt x="127876" y="538685"/>
                  </a:cubicBezTo>
                  <a:cubicBezTo>
                    <a:pt x="127876" y="567086"/>
                    <a:pt x="104852" y="590110"/>
                    <a:pt x="76451" y="590110"/>
                  </a:cubicBezTo>
                  <a:cubicBezTo>
                    <a:pt x="48050" y="590110"/>
                    <a:pt x="25026" y="567086"/>
                    <a:pt x="25026" y="538685"/>
                  </a:cubicBezTo>
                  <a:cubicBezTo>
                    <a:pt x="25026" y="510284"/>
                    <a:pt x="48050" y="487260"/>
                    <a:pt x="76451" y="487260"/>
                  </a:cubicBezTo>
                  <a:close/>
                  <a:moveTo>
                    <a:pt x="0" y="0"/>
                  </a:moveTo>
                  <a:lnTo>
                    <a:pt x="151977" y="0"/>
                  </a:lnTo>
                  <a:lnTo>
                    <a:pt x="113983" y="450050"/>
                  </a:lnTo>
                  <a:lnTo>
                    <a:pt x="37994" y="45005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76280E5A-0A05-1E3C-6C11-49A267AC6704}"/>
                </a:ext>
              </a:extLst>
            </p:cNvPr>
            <p:cNvSpPr/>
            <p:nvPr/>
          </p:nvSpPr>
          <p:spPr bwMode="auto">
            <a:xfrm>
              <a:off x="6121077" y="-3322490"/>
              <a:ext cx="600968" cy="631634"/>
            </a:xfrm>
            <a:custGeom>
              <a:avLst/>
              <a:gdLst>
                <a:gd name="connsiteX0" fmla="*/ 124920 w 639259"/>
                <a:gd name="connsiteY0" fmla="*/ 459 h 631634"/>
                <a:gd name="connsiteX1" fmla="*/ 563054 w 639259"/>
                <a:gd name="connsiteY1" fmla="*/ 43793 h 631634"/>
                <a:gd name="connsiteX2" fmla="*/ 639259 w 639259"/>
                <a:gd name="connsiteY2" fmla="*/ 537834 h 631634"/>
                <a:gd name="connsiteX3" fmla="*/ 610776 w 639259"/>
                <a:gd name="connsiteY3" fmla="*/ 557555 h 631634"/>
                <a:gd name="connsiteX4" fmla="*/ 615447 w 639259"/>
                <a:gd name="connsiteY4" fmla="*/ 587841 h 631634"/>
                <a:gd name="connsiteX5" fmla="*/ 76205 w 639259"/>
                <a:gd name="connsiteY5" fmla="*/ 587841 h 631634"/>
                <a:gd name="connsiteX6" fmla="*/ 0 w 639259"/>
                <a:gd name="connsiteY6" fmla="*/ 93800 h 631634"/>
                <a:gd name="connsiteX7" fmla="*/ 28484 w 639259"/>
                <a:gd name="connsiteY7" fmla="*/ 74080 h 631634"/>
                <a:gd name="connsiteX8" fmla="*/ 23812 w 639259"/>
                <a:gd name="connsiteY8" fmla="*/ 43793 h 631634"/>
                <a:gd name="connsiteX9" fmla="*/ 124920 w 639259"/>
                <a:gd name="connsiteY9" fmla="*/ 459 h 631634"/>
                <a:gd name="connsiteX0" fmla="*/ 124920 w 639259"/>
                <a:gd name="connsiteY0" fmla="*/ 459 h 631634"/>
                <a:gd name="connsiteX1" fmla="*/ 563054 w 639259"/>
                <a:gd name="connsiteY1" fmla="*/ 43793 h 631634"/>
                <a:gd name="connsiteX2" fmla="*/ 639259 w 639259"/>
                <a:gd name="connsiteY2" fmla="*/ 537834 h 631634"/>
                <a:gd name="connsiteX3" fmla="*/ 610776 w 639259"/>
                <a:gd name="connsiteY3" fmla="*/ 557555 h 631634"/>
                <a:gd name="connsiteX4" fmla="*/ 615447 w 639259"/>
                <a:gd name="connsiteY4" fmla="*/ 587841 h 631634"/>
                <a:gd name="connsiteX5" fmla="*/ 76205 w 639259"/>
                <a:gd name="connsiteY5" fmla="*/ 587841 h 631634"/>
                <a:gd name="connsiteX6" fmla="*/ 0 w 639259"/>
                <a:gd name="connsiteY6" fmla="*/ 93800 h 631634"/>
                <a:gd name="connsiteX7" fmla="*/ 23812 w 639259"/>
                <a:gd name="connsiteY7" fmla="*/ 43793 h 631634"/>
                <a:gd name="connsiteX8" fmla="*/ 124920 w 639259"/>
                <a:gd name="connsiteY8" fmla="*/ 459 h 631634"/>
                <a:gd name="connsiteX0" fmla="*/ 124920 w 639259"/>
                <a:gd name="connsiteY0" fmla="*/ 459 h 631634"/>
                <a:gd name="connsiteX1" fmla="*/ 563054 w 639259"/>
                <a:gd name="connsiteY1" fmla="*/ 43793 h 631634"/>
                <a:gd name="connsiteX2" fmla="*/ 639259 w 639259"/>
                <a:gd name="connsiteY2" fmla="*/ 537834 h 631634"/>
                <a:gd name="connsiteX3" fmla="*/ 615447 w 639259"/>
                <a:gd name="connsiteY3" fmla="*/ 587841 h 631634"/>
                <a:gd name="connsiteX4" fmla="*/ 76205 w 639259"/>
                <a:gd name="connsiteY4" fmla="*/ 587841 h 631634"/>
                <a:gd name="connsiteX5" fmla="*/ 0 w 639259"/>
                <a:gd name="connsiteY5" fmla="*/ 93800 h 631634"/>
                <a:gd name="connsiteX6" fmla="*/ 23812 w 639259"/>
                <a:gd name="connsiteY6" fmla="*/ 43793 h 631634"/>
                <a:gd name="connsiteX7" fmla="*/ 124920 w 639259"/>
                <a:gd name="connsiteY7" fmla="*/ 459 h 6316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39259" h="631634">
                  <a:moveTo>
                    <a:pt x="124920" y="459"/>
                  </a:moveTo>
                  <a:cubicBezTo>
                    <a:pt x="270965" y="-10134"/>
                    <a:pt x="417010" y="167056"/>
                    <a:pt x="563054" y="43793"/>
                  </a:cubicBezTo>
                  <a:lnTo>
                    <a:pt x="639259" y="537834"/>
                  </a:lnTo>
                  <a:lnTo>
                    <a:pt x="615447" y="587841"/>
                  </a:lnTo>
                  <a:cubicBezTo>
                    <a:pt x="435700" y="739548"/>
                    <a:pt x="255952" y="436133"/>
                    <a:pt x="76205" y="587841"/>
                  </a:cubicBezTo>
                  <a:lnTo>
                    <a:pt x="0" y="93800"/>
                  </a:lnTo>
                  <a:lnTo>
                    <a:pt x="23812" y="43793"/>
                  </a:lnTo>
                  <a:cubicBezTo>
                    <a:pt x="57515" y="15348"/>
                    <a:pt x="91217" y="2903"/>
                    <a:pt x="124920" y="459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3BD19ACC-2D5A-D818-7029-C6DB4DD43CE9}"/>
                </a:ext>
              </a:extLst>
            </p:cNvPr>
            <p:cNvSpPr/>
            <p:nvPr/>
          </p:nvSpPr>
          <p:spPr bwMode="auto">
            <a:xfrm>
              <a:off x="6302617" y="-3611897"/>
              <a:ext cx="259634" cy="309140"/>
            </a:xfrm>
            <a:custGeom>
              <a:avLst/>
              <a:gdLst>
                <a:gd name="connsiteX0" fmla="*/ 114300 w 267969"/>
                <a:gd name="connsiteY0" fmla="*/ 88900 h 478573"/>
                <a:gd name="connsiteX1" fmla="*/ 160019 w 267969"/>
                <a:gd name="connsiteY1" fmla="*/ 88900 h 478573"/>
                <a:gd name="connsiteX2" fmla="*/ 160019 w 267969"/>
                <a:gd name="connsiteY2" fmla="*/ 478573 h 478573"/>
                <a:gd name="connsiteX3" fmla="*/ 114300 w 267969"/>
                <a:gd name="connsiteY3" fmla="*/ 478573 h 478573"/>
                <a:gd name="connsiteX4" fmla="*/ 0 w 267969"/>
                <a:gd name="connsiteY4" fmla="*/ 19050 h 478573"/>
                <a:gd name="connsiteX5" fmla="*/ 45719 w 267969"/>
                <a:gd name="connsiteY5" fmla="*/ 19050 h 478573"/>
                <a:gd name="connsiteX6" fmla="*/ 45719 w 267969"/>
                <a:gd name="connsiteY6" fmla="*/ 389673 h 478573"/>
                <a:gd name="connsiteX7" fmla="*/ 0 w 267969"/>
                <a:gd name="connsiteY7" fmla="*/ 389673 h 478573"/>
                <a:gd name="connsiteX8" fmla="*/ 222250 w 267969"/>
                <a:gd name="connsiteY8" fmla="*/ 0 h 478573"/>
                <a:gd name="connsiteX9" fmla="*/ 267969 w 267969"/>
                <a:gd name="connsiteY9" fmla="*/ 0 h 478573"/>
                <a:gd name="connsiteX10" fmla="*/ 267969 w 267969"/>
                <a:gd name="connsiteY10" fmla="*/ 389673 h 478573"/>
                <a:gd name="connsiteX11" fmla="*/ 222250 w 267969"/>
                <a:gd name="connsiteY11" fmla="*/ 389673 h 478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67969" h="478573">
                  <a:moveTo>
                    <a:pt x="114300" y="88900"/>
                  </a:moveTo>
                  <a:lnTo>
                    <a:pt x="160019" y="88900"/>
                  </a:lnTo>
                  <a:lnTo>
                    <a:pt x="160019" y="478573"/>
                  </a:lnTo>
                  <a:lnTo>
                    <a:pt x="114300" y="478573"/>
                  </a:lnTo>
                  <a:close/>
                  <a:moveTo>
                    <a:pt x="0" y="19050"/>
                  </a:moveTo>
                  <a:lnTo>
                    <a:pt x="45719" y="19050"/>
                  </a:lnTo>
                  <a:lnTo>
                    <a:pt x="45719" y="389673"/>
                  </a:lnTo>
                  <a:lnTo>
                    <a:pt x="0" y="389673"/>
                  </a:lnTo>
                  <a:close/>
                  <a:moveTo>
                    <a:pt x="222250" y="0"/>
                  </a:moveTo>
                  <a:lnTo>
                    <a:pt x="267969" y="0"/>
                  </a:lnTo>
                  <a:lnTo>
                    <a:pt x="267969" y="389673"/>
                  </a:lnTo>
                  <a:lnTo>
                    <a:pt x="222250" y="389673"/>
                  </a:lnTo>
                  <a:close/>
                </a:path>
              </a:pathLst>
            </a:cu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D06451D7-1F53-2BD8-370B-02C213C62FD1}"/>
              </a:ext>
            </a:extLst>
          </p:cNvPr>
          <p:cNvGrpSpPr/>
          <p:nvPr/>
        </p:nvGrpSpPr>
        <p:grpSpPr>
          <a:xfrm>
            <a:off x="6628115" y="3800720"/>
            <a:ext cx="2571880" cy="2571880"/>
            <a:chOff x="5077641" y="-521530"/>
            <a:chExt cx="2735056" cy="2735056"/>
          </a:xfrm>
        </p:grpSpPr>
        <p:sp>
          <p:nvSpPr>
            <p:cNvPr id="34" name="四角形: 角を丸くする 33">
              <a:extLst>
                <a:ext uri="{FF2B5EF4-FFF2-40B4-BE49-F238E27FC236}">
                  <a16:creationId xmlns:a16="http://schemas.microsoft.com/office/drawing/2014/main" id="{AEC15D0C-003D-A16B-B2E2-49551098606F}"/>
                </a:ext>
              </a:extLst>
            </p:cNvPr>
            <p:cNvSpPr/>
            <p:nvPr/>
          </p:nvSpPr>
          <p:spPr bwMode="auto">
            <a:xfrm>
              <a:off x="5077641" y="-521530"/>
              <a:ext cx="2735056" cy="273505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" name="四角形: 角を丸くする 34">
              <a:extLst>
                <a:ext uri="{FF2B5EF4-FFF2-40B4-BE49-F238E27FC236}">
                  <a16:creationId xmlns:a16="http://schemas.microsoft.com/office/drawing/2014/main" id="{3EBF3B8E-4926-79F3-4C41-525460DF2CB7}"/>
                </a:ext>
              </a:extLst>
            </p:cNvPr>
            <p:cNvSpPr/>
            <p:nvPr/>
          </p:nvSpPr>
          <p:spPr bwMode="auto">
            <a:xfrm>
              <a:off x="5265220" y="-333951"/>
              <a:ext cx="2359898" cy="2359898"/>
            </a:xfrm>
            <a:prstGeom prst="roundRect">
              <a:avLst>
                <a:gd name="adj" fmla="val 302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95B7691B-0C5A-8832-E4A5-D3227FFC1D57}"/>
                </a:ext>
              </a:extLst>
            </p:cNvPr>
            <p:cNvSpPr/>
            <p:nvPr/>
          </p:nvSpPr>
          <p:spPr bwMode="auto">
            <a:xfrm>
              <a:off x="5156603" y="-442568"/>
              <a:ext cx="2577132" cy="2577132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9E5DE103-1265-B598-70C2-C196DA88A85B}"/>
                </a:ext>
              </a:extLst>
            </p:cNvPr>
            <p:cNvSpPr/>
            <p:nvPr/>
          </p:nvSpPr>
          <p:spPr>
            <a:xfrm>
              <a:off x="5970072" y="606845"/>
              <a:ext cx="941268" cy="1367100"/>
            </a:xfrm>
            <a:custGeom>
              <a:avLst/>
              <a:gdLst>
                <a:gd name="connsiteX0" fmla="*/ 687742 w 1378725"/>
                <a:gd name="connsiteY0" fmla="*/ 0 h 2023895"/>
                <a:gd name="connsiteX1" fmla="*/ 1317600 w 1378725"/>
                <a:gd name="connsiteY1" fmla="*/ 609591 h 2023895"/>
                <a:gd name="connsiteX2" fmla="*/ 1316298 w 1378725"/>
                <a:gd name="connsiteY2" fmla="*/ 626251 h 2023895"/>
                <a:gd name="connsiteX3" fmla="*/ 1330274 w 1378725"/>
                <a:gd name="connsiteY3" fmla="*/ 637397 h 2023895"/>
                <a:gd name="connsiteX4" fmla="*/ 1368693 w 1378725"/>
                <a:gd name="connsiteY4" fmla="*/ 849924 h 2023895"/>
                <a:gd name="connsiteX5" fmla="*/ 1168139 w 1378725"/>
                <a:gd name="connsiteY5" fmla="*/ 1015665 h 2023895"/>
                <a:gd name="connsiteX6" fmla="*/ 1158065 w 1378725"/>
                <a:gd name="connsiteY6" fmla="*/ 1011376 h 2023895"/>
                <a:gd name="connsiteX7" fmla="*/ 1143708 w 1378725"/>
                <a:gd name="connsiteY7" fmla="*/ 1028217 h 2023895"/>
                <a:gd name="connsiteX8" fmla="*/ 1130607 w 1378725"/>
                <a:gd name="connsiteY8" fmla="*/ 1054849 h 2023895"/>
                <a:gd name="connsiteX9" fmla="*/ 884479 w 1378725"/>
                <a:gd name="connsiteY9" fmla="*/ 1273005 h 2023895"/>
                <a:gd name="connsiteX10" fmla="*/ 822704 w 1378725"/>
                <a:gd name="connsiteY10" fmla="*/ 1295120 h 2023895"/>
                <a:gd name="connsiteX11" fmla="*/ 837677 w 1378725"/>
                <a:gd name="connsiteY11" fmla="*/ 1441155 h 2023895"/>
                <a:gd name="connsiteX12" fmla="*/ 1075133 w 1378725"/>
                <a:gd name="connsiteY12" fmla="*/ 1441155 h 2023895"/>
                <a:gd name="connsiteX13" fmla="*/ 1298688 w 1378725"/>
                <a:gd name="connsiteY13" fmla="*/ 1664709 h 2023895"/>
                <a:gd name="connsiteX14" fmla="*/ 1298688 w 1378725"/>
                <a:gd name="connsiteY14" fmla="*/ 1839293 h 2023895"/>
                <a:gd name="connsiteX15" fmla="*/ 1296576 w 1378725"/>
                <a:gd name="connsiteY15" fmla="*/ 1840576 h 2023895"/>
                <a:gd name="connsiteX16" fmla="*/ 1296576 w 1378725"/>
                <a:gd name="connsiteY16" fmla="*/ 2002464 h 2023895"/>
                <a:gd name="connsiteX17" fmla="*/ 892546 w 1378725"/>
                <a:gd name="connsiteY17" fmla="*/ 2002464 h 2023895"/>
                <a:gd name="connsiteX18" fmla="*/ 827252 w 1378725"/>
                <a:gd name="connsiteY18" fmla="*/ 2014957 h 2023895"/>
                <a:gd name="connsiteX19" fmla="*/ 685561 w 1378725"/>
                <a:gd name="connsiteY19" fmla="*/ 2023895 h 2023895"/>
                <a:gd name="connsiteX20" fmla="*/ 543870 w 1378725"/>
                <a:gd name="connsiteY20" fmla="*/ 2014957 h 2023895"/>
                <a:gd name="connsiteX21" fmla="*/ 478576 w 1378725"/>
                <a:gd name="connsiteY21" fmla="*/ 2002464 h 2023895"/>
                <a:gd name="connsiteX22" fmla="*/ 94046 w 1378725"/>
                <a:gd name="connsiteY22" fmla="*/ 2002464 h 2023895"/>
                <a:gd name="connsiteX23" fmla="*/ 94046 w 1378725"/>
                <a:gd name="connsiteY23" fmla="*/ 1852423 h 2023895"/>
                <a:gd name="connsiteX24" fmla="*/ 93837 w 1378725"/>
                <a:gd name="connsiteY24" fmla="*/ 1852296 h 2023895"/>
                <a:gd name="connsiteX25" fmla="*/ 93837 w 1378725"/>
                <a:gd name="connsiteY25" fmla="*/ 1664709 h 2023895"/>
                <a:gd name="connsiteX26" fmla="*/ 317392 w 1378725"/>
                <a:gd name="connsiteY26" fmla="*/ 1441155 h 2023895"/>
                <a:gd name="connsiteX27" fmla="*/ 541048 w 1378725"/>
                <a:gd name="connsiteY27" fmla="*/ 1441155 h 2023895"/>
                <a:gd name="connsiteX28" fmla="*/ 556020 w 1378725"/>
                <a:gd name="connsiteY28" fmla="*/ 1295120 h 2023895"/>
                <a:gd name="connsiteX29" fmla="*/ 494247 w 1378725"/>
                <a:gd name="connsiteY29" fmla="*/ 1273005 h 2023895"/>
                <a:gd name="connsiteX30" fmla="*/ 248119 w 1378725"/>
                <a:gd name="connsiteY30" fmla="*/ 1054849 h 2023895"/>
                <a:gd name="connsiteX31" fmla="*/ 239442 w 1378725"/>
                <a:gd name="connsiteY31" fmla="*/ 1037209 h 2023895"/>
                <a:gd name="connsiteX32" fmla="*/ 218282 w 1378725"/>
                <a:gd name="connsiteY32" fmla="*/ 1012387 h 2023895"/>
                <a:gd name="connsiteX33" fmla="*/ 210586 w 1378725"/>
                <a:gd name="connsiteY33" fmla="*/ 1015665 h 2023895"/>
                <a:gd name="connsiteX34" fmla="*/ 10032 w 1378725"/>
                <a:gd name="connsiteY34" fmla="*/ 849923 h 2023895"/>
                <a:gd name="connsiteX35" fmla="*/ 48451 w 1378725"/>
                <a:gd name="connsiteY35" fmla="*/ 637397 h 2023895"/>
                <a:gd name="connsiteX36" fmla="*/ 59377 w 1378725"/>
                <a:gd name="connsiteY36" fmla="*/ 628683 h 2023895"/>
                <a:gd name="connsiteX37" fmla="*/ 57884 w 1378725"/>
                <a:gd name="connsiteY37" fmla="*/ 609591 h 2023895"/>
                <a:gd name="connsiteX38" fmla="*/ 687742 w 1378725"/>
                <a:gd name="connsiteY38" fmla="*/ 0 h 2023895"/>
                <a:gd name="connsiteX0" fmla="*/ 687742 w 1378725"/>
                <a:gd name="connsiteY0" fmla="*/ 0 h 2016518"/>
                <a:gd name="connsiteX1" fmla="*/ 1317600 w 1378725"/>
                <a:gd name="connsiteY1" fmla="*/ 609591 h 2016518"/>
                <a:gd name="connsiteX2" fmla="*/ 1316298 w 1378725"/>
                <a:gd name="connsiteY2" fmla="*/ 626251 h 2016518"/>
                <a:gd name="connsiteX3" fmla="*/ 1330274 w 1378725"/>
                <a:gd name="connsiteY3" fmla="*/ 637397 h 2016518"/>
                <a:gd name="connsiteX4" fmla="*/ 1368693 w 1378725"/>
                <a:gd name="connsiteY4" fmla="*/ 849924 h 2016518"/>
                <a:gd name="connsiteX5" fmla="*/ 1168139 w 1378725"/>
                <a:gd name="connsiteY5" fmla="*/ 1015665 h 2016518"/>
                <a:gd name="connsiteX6" fmla="*/ 1158065 w 1378725"/>
                <a:gd name="connsiteY6" fmla="*/ 1011376 h 2016518"/>
                <a:gd name="connsiteX7" fmla="*/ 1143708 w 1378725"/>
                <a:gd name="connsiteY7" fmla="*/ 1028217 h 2016518"/>
                <a:gd name="connsiteX8" fmla="*/ 1130607 w 1378725"/>
                <a:gd name="connsiteY8" fmla="*/ 1054849 h 2016518"/>
                <a:gd name="connsiteX9" fmla="*/ 884479 w 1378725"/>
                <a:gd name="connsiteY9" fmla="*/ 1273005 h 2016518"/>
                <a:gd name="connsiteX10" fmla="*/ 822704 w 1378725"/>
                <a:gd name="connsiteY10" fmla="*/ 1295120 h 2016518"/>
                <a:gd name="connsiteX11" fmla="*/ 837677 w 1378725"/>
                <a:gd name="connsiteY11" fmla="*/ 1441155 h 2016518"/>
                <a:gd name="connsiteX12" fmla="*/ 1075133 w 1378725"/>
                <a:gd name="connsiteY12" fmla="*/ 1441155 h 2016518"/>
                <a:gd name="connsiteX13" fmla="*/ 1298688 w 1378725"/>
                <a:gd name="connsiteY13" fmla="*/ 1664709 h 2016518"/>
                <a:gd name="connsiteX14" fmla="*/ 1298688 w 1378725"/>
                <a:gd name="connsiteY14" fmla="*/ 1839293 h 2016518"/>
                <a:gd name="connsiteX15" fmla="*/ 1296576 w 1378725"/>
                <a:gd name="connsiteY15" fmla="*/ 1840576 h 2016518"/>
                <a:gd name="connsiteX16" fmla="*/ 1296576 w 1378725"/>
                <a:gd name="connsiteY16" fmla="*/ 2002464 h 2016518"/>
                <a:gd name="connsiteX17" fmla="*/ 892546 w 1378725"/>
                <a:gd name="connsiteY17" fmla="*/ 2002464 h 2016518"/>
                <a:gd name="connsiteX18" fmla="*/ 827252 w 1378725"/>
                <a:gd name="connsiteY18" fmla="*/ 2014957 h 2016518"/>
                <a:gd name="connsiteX19" fmla="*/ 543870 w 1378725"/>
                <a:gd name="connsiteY19" fmla="*/ 2014957 h 2016518"/>
                <a:gd name="connsiteX20" fmla="*/ 478576 w 1378725"/>
                <a:gd name="connsiteY20" fmla="*/ 2002464 h 2016518"/>
                <a:gd name="connsiteX21" fmla="*/ 94046 w 1378725"/>
                <a:gd name="connsiteY21" fmla="*/ 2002464 h 2016518"/>
                <a:gd name="connsiteX22" fmla="*/ 94046 w 1378725"/>
                <a:gd name="connsiteY22" fmla="*/ 1852423 h 2016518"/>
                <a:gd name="connsiteX23" fmla="*/ 93837 w 1378725"/>
                <a:gd name="connsiteY23" fmla="*/ 1852296 h 2016518"/>
                <a:gd name="connsiteX24" fmla="*/ 93837 w 1378725"/>
                <a:gd name="connsiteY24" fmla="*/ 1664709 h 2016518"/>
                <a:gd name="connsiteX25" fmla="*/ 317392 w 1378725"/>
                <a:gd name="connsiteY25" fmla="*/ 1441155 h 2016518"/>
                <a:gd name="connsiteX26" fmla="*/ 541048 w 1378725"/>
                <a:gd name="connsiteY26" fmla="*/ 1441155 h 2016518"/>
                <a:gd name="connsiteX27" fmla="*/ 556020 w 1378725"/>
                <a:gd name="connsiteY27" fmla="*/ 1295120 h 2016518"/>
                <a:gd name="connsiteX28" fmla="*/ 494247 w 1378725"/>
                <a:gd name="connsiteY28" fmla="*/ 1273005 h 2016518"/>
                <a:gd name="connsiteX29" fmla="*/ 248119 w 1378725"/>
                <a:gd name="connsiteY29" fmla="*/ 1054849 h 2016518"/>
                <a:gd name="connsiteX30" fmla="*/ 239442 w 1378725"/>
                <a:gd name="connsiteY30" fmla="*/ 1037209 h 2016518"/>
                <a:gd name="connsiteX31" fmla="*/ 218282 w 1378725"/>
                <a:gd name="connsiteY31" fmla="*/ 1012387 h 2016518"/>
                <a:gd name="connsiteX32" fmla="*/ 210586 w 1378725"/>
                <a:gd name="connsiteY32" fmla="*/ 1015665 h 2016518"/>
                <a:gd name="connsiteX33" fmla="*/ 10032 w 1378725"/>
                <a:gd name="connsiteY33" fmla="*/ 849923 h 2016518"/>
                <a:gd name="connsiteX34" fmla="*/ 48451 w 1378725"/>
                <a:gd name="connsiteY34" fmla="*/ 637397 h 2016518"/>
                <a:gd name="connsiteX35" fmla="*/ 59377 w 1378725"/>
                <a:gd name="connsiteY35" fmla="*/ 628683 h 2016518"/>
                <a:gd name="connsiteX36" fmla="*/ 57884 w 1378725"/>
                <a:gd name="connsiteY36" fmla="*/ 609591 h 2016518"/>
                <a:gd name="connsiteX37" fmla="*/ 687742 w 1378725"/>
                <a:gd name="connsiteY37" fmla="*/ 0 h 2016518"/>
                <a:gd name="connsiteX0" fmla="*/ 687742 w 1378725"/>
                <a:gd name="connsiteY0" fmla="*/ 0 h 2014957"/>
                <a:gd name="connsiteX1" fmla="*/ 1317600 w 1378725"/>
                <a:gd name="connsiteY1" fmla="*/ 609591 h 2014957"/>
                <a:gd name="connsiteX2" fmla="*/ 1316298 w 1378725"/>
                <a:gd name="connsiteY2" fmla="*/ 626251 h 2014957"/>
                <a:gd name="connsiteX3" fmla="*/ 1330274 w 1378725"/>
                <a:gd name="connsiteY3" fmla="*/ 637397 h 2014957"/>
                <a:gd name="connsiteX4" fmla="*/ 1368693 w 1378725"/>
                <a:gd name="connsiteY4" fmla="*/ 849924 h 2014957"/>
                <a:gd name="connsiteX5" fmla="*/ 1168139 w 1378725"/>
                <a:gd name="connsiteY5" fmla="*/ 1015665 h 2014957"/>
                <a:gd name="connsiteX6" fmla="*/ 1158065 w 1378725"/>
                <a:gd name="connsiteY6" fmla="*/ 1011376 h 2014957"/>
                <a:gd name="connsiteX7" fmla="*/ 1143708 w 1378725"/>
                <a:gd name="connsiteY7" fmla="*/ 1028217 h 2014957"/>
                <a:gd name="connsiteX8" fmla="*/ 1130607 w 1378725"/>
                <a:gd name="connsiteY8" fmla="*/ 1054849 h 2014957"/>
                <a:gd name="connsiteX9" fmla="*/ 884479 w 1378725"/>
                <a:gd name="connsiteY9" fmla="*/ 1273005 h 2014957"/>
                <a:gd name="connsiteX10" fmla="*/ 822704 w 1378725"/>
                <a:gd name="connsiteY10" fmla="*/ 1295120 h 2014957"/>
                <a:gd name="connsiteX11" fmla="*/ 837677 w 1378725"/>
                <a:gd name="connsiteY11" fmla="*/ 1441155 h 2014957"/>
                <a:gd name="connsiteX12" fmla="*/ 1075133 w 1378725"/>
                <a:gd name="connsiteY12" fmla="*/ 1441155 h 2014957"/>
                <a:gd name="connsiteX13" fmla="*/ 1298688 w 1378725"/>
                <a:gd name="connsiteY13" fmla="*/ 1664709 h 2014957"/>
                <a:gd name="connsiteX14" fmla="*/ 1298688 w 1378725"/>
                <a:gd name="connsiteY14" fmla="*/ 1839293 h 2014957"/>
                <a:gd name="connsiteX15" fmla="*/ 1296576 w 1378725"/>
                <a:gd name="connsiteY15" fmla="*/ 1840576 h 2014957"/>
                <a:gd name="connsiteX16" fmla="*/ 1296576 w 1378725"/>
                <a:gd name="connsiteY16" fmla="*/ 2002464 h 2014957"/>
                <a:gd name="connsiteX17" fmla="*/ 892546 w 1378725"/>
                <a:gd name="connsiteY17" fmla="*/ 2002464 h 2014957"/>
                <a:gd name="connsiteX18" fmla="*/ 827252 w 1378725"/>
                <a:gd name="connsiteY18" fmla="*/ 2014957 h 2014957"/>
                <a:gd name="connsiteX19" fmla="*/ 478576 w 1378725"/>
                <a:gd name="connsiteY19" fmla="*/ 2002464 h 2014957"/>
                <a:gd name="connsiteX20" fmla="*/ 94046 w 1378725"/>
                <a:gd name="connsiteY20" fmla="*/ 2002464 h 2014957"/>
                <a:gd name="connsiteX21" fmla="*/ 94046 w 1378725"/>
                <a:gd name="connsiteY21" fmla="*/ 1852423 h 2014957"/>
                <a:gd name="connsiteX22" fmla="*/ 93837 w 1378725"/>
                <a:gd name="connsiteY22" fmla="*/ 1852296 h 2014957"/>
                <a:gd name="connsiteX23" fmla="*/ 93837 w 1378725"/>
                <a:gd name="connsiteY23" fmla="*/ 1664709 h 2014957"/>
                <a:gd name="connsiteX24" fmla="*/ 317392 w 1378725"/>
                <a:gd name="connsiteY24" fmla="*/ 1441155 h 2014957"/>
                <a:gd name="connsiteX25" fmla="*/ 541048 w 1378725"/>
                <a:gd name="connsiteY25" fmla="*/ 1441155 h 2014957"/>
                <a:gd name="connsiteX26" fmla="*/ 556020 w 1378725"/>
                <a:gd name="connsiteY26" fmla="*/ 1295120 h 2014957"/>
                <a:gd name="connsiteX27" fmla="*/ 494247 w 1378725"/>
                <a:gd name="connsiteY27" fmla="*/ 1273005 h 2014957"/>
                <a:gd name="connsiteX28" fmla="*/ 248119 w 1378725"/>
                <a:gd name="connsiteY28" fmla="*/ 1054849 h 2014957"/>
                <a:gd name="connsiteX29" fmla="*/ 239442 w 1378725"/>
                <a:gd name="connsiteY29" fmla="*/ 1037209 h 2014957"/>
                <a:gd name="connsiteX30" fmla="*/ 218282 w 1378725"/>
                <a:gd name="connsiteY30" fmla="*/ 1012387 h 2014957"/>
                <a:gd name="connsiteX31" fmla="*/ 210586 w 1378725"/>
                <a:gd name="connsiteY31" fmla="*/ 1015665 h 2014957"/>
                <a:gd name="connsiteX32" fmla="*/ 10032 w 1378725"/>
                <a:gd name="connsiteY32" fmla="*/ 849923 h 2014957"/>
                <a:gd name="connsiteX33" fmla="*/ 48451 w 1378725"/>
                <a:gd name="connsiteY33" fmla="*/ 637397 h 2014957"/>
                <a:gd name="connsiteX34" fmla="*/ 59377 w 1378725"/>
                <a:gd name="connsiteY34" fmla="*/ 628683 h 2014957"/>
                <a:gd name="connsiteX35" fmla="*/ 57884 w 1378725"/>
                <a:gd name="connsiteY35" fmla="*/ 609591 h 2014957"/>
                <a:gd name="connsiteX36" fmla="*/ 687742 w 1378725"/>
                <a:gd name="connsiteY36" fmla="*/ 0 h 2014957"/>
                <a:gd name="connsiteX0" fmla="*/ 687742 w 1378725"/>
                <a:gd name="connsiteY0" fmla="*/ 0 h 2018883"/>
                <a:gd name="connsiteX1" fmla="*/ 1317600 w 1378725"/>
                <a:gd name="connsiteY1" fmla="*/ 609591 h 2018883"/>
                <a:gd name="connsiteX2" fmla="*/ 1316298 w 1378725"/>
                <a:gd name="connsiteY2" fmla="*/ 626251 h 2018883"/>
                <a:gd name="connsiteX3" fmla="*/ 1330274 w 1378725"/>
                <a:gd name="connsiteY3" fmla="*/ 637397 h 2018883"/>
                <a:gd name="connsiteX4" fmla="*/ 1368693 w 1378725"/>
                <a:gd name="connsiteY4" fmla="*/ 849924 h 2018883"/>
                <a:gd name="connsiteX5" fmla="*/ 1168139 w 1378725"/>
                <a:gd name="connsiteY5" fmla="*/ 1015665 h 2018883"/>
                <a:gd name="connsiteX6" fmla="*/ 1158065 w 1378725"/>
                <a:gd name="connsiteY6" fmla="*/ 1011376 h 2018883"/>
                <a:gd name="connsiteX7" fmla="*/ 1143708 w 1378725"/>
                <a:gd name="connsiteY7" fmla="*/ 1028217 h 2018883"/>
                <a:gd name="connsiteX8" fmla="*/ 1130607 w 1378725"/>
                <a:gd name="connsiteY8" fmla="*/ 1054849 h 2018883"/>
                <a:gd name="connsiteX9" fmla="*/ 884479 w 1378725"/>
                <a:gd name="connsiteY9" fmla="*/ 1273005 h 2018883"/>
                <a:gd name="connsiteX10" fmla="*/ 822704 w 1378725"/>
                <a:gd name="connsiteY10" fmla="*/ 1295120 h 2018883"/>
                <a:gd name="connsiteX11" fmla="*/ 837677 w 1378725"/>
                <a:gd name="connsiteY11" fmla="*/ 1441155 h 2018883"/>
                <a:gd name="connsiteX12" fmla="*/ 1075133 w 1378725"/>
                <a:gd name="connsiteY12" fmla="*/ 1441155 h 2018883"/>
                <a:gd name="connsiteX13" fmla="*/ 1298688 w 1378725"/>
                <a:gd name="connsiteY13" fmla="*/ 1664709 h 2018883"/>
                <a:gd name="connsiteX14" fmla="*/ 1298688 w 1378725"/>
                <a:gd name="connsiteY14" fmla="*/ 1839293 h 2018883"/>
                <a:gd name="connsiteX15" fmla="*/ 1296576 w 1378725"/>
                <a:gd name="connsiteY15" fmla="*/ 1840576 h 2018883"/>
                <a:gd name="connsiteX16" fmla="*/ 1296576 w 1378725"/>
                <a:gd name="connsiteY16" fmla="*/ 2002464 h 2018883"/>
                <a:gd name="connsiteX17" fmla="*/ 892546 w 1378725"/>
                <a:gd name="connsiteY17" fmla="*/ 2002464 h 2018883"/>
                <a:gd name="connsiteX18" fmla="*/ 827252 w 1378725"/>
                <a:gd name="connsiteY18" fmla="*/ 2014957 h 2018883"/>
                <a:gd name="connsiteX19" fmla="*/ 94046 w 1378725"/>
                <a:gd name="connsiteY19" fmla="*/ 2002464 h 2018883"/>
                <a:gd name="connsiteX20" fmla="*/ 94046 w 1378725"/>
                <a:gd name="connsiteY20" fmla="*/ 1852423 h 2018883"/>
                <a:gd name="connsiteX21" fmla="*/ 93837 w 1378725"/>
                <a:gd name="connsiteY21" fmla="*/ 1852296 h 2018883"/>
                <a:gd name="connsiteX22" fmla="*/ 93837 w 1378725"/>
                <a:gd name="connsiteY22" fmla="*/ 1664709 h 2018883"/>
                <a:gd name="connsiteX23" fmla="*/ 317392 w 1378725"/>
                <a:gd name="connsiteY23" fmla="*/ 1441155 h 2018883"/>
                <a:gd name="connsiteX24" fmla="*/ 541048 w 1378725"/>
                <a:gd name="connsiteY24" fmla="*/ 1441155 h 2018883"/>
                <a:gd name="connsiteX25" fmla="*/ 556020 w 1378725"/>
                <a:gd name="connsiteY25" fmla="*/ 1295120 h 2018883"/>
                <a:gd name="connsiteX26" fmla="*/ 494247 w 1378725"/>
                <a:gd name="connsiteY26" fmla="*/ 1273005 h 2018883"/>
                <a:gd name="connsiteX27" fmla="*/ 248119 w 1378725"/>
                <a:gd name="connsiteY27" fmla="*/ 1054849 h 2018883"/>
                <a:gd name="connsiteX28" fmla="*/ 239442 w 1378725"/>
                <a:gd name="connsiteY28" fmla="*/ 1037209 h 2018883"/>
                <a:gd name="connsiteX29" fmla="*/ 218282 w 1378725"/>
                <a:gd name="connsiteY29" fmla="*/ 1012387 h 2018883"/>
                <a:gd name="connsiteX30" fmla="*/ 210586 w 1378725"/>
                <a:gd name="connsiteY30" fmla="*/ 1015665 h 2018883"/>
                <a:gd name="connsiteX31" fmla="*/ 10032 w 1378725"/>
                <a:gd name="connsiteY31" fmla="*/ 849923 h 2018883"/>
                <a:gd name="connsiteX32" fmla="*/ 48451 w 1378725"/>
                <a:gd name="connsiteY32" fmla="*/ 637397 h 2018883"/>
                <a:gd name="connsiteX33" fmla="*/ 59377 w 1378725"/>
                <a:gd name="connsiteY33" fmla="*/ 628683 h 2018883"/>
                <a:gd name="connsiteX34" fmla="*/ 57884 w 1378725"/>
                <a:gd name="connsiteY34" fmla="*/ 609591 h 2018883"/>
                <a:gd name="connsiteX35" fmla="*/ 687742 w 1378725"/>
                <a:gd name="connsiteY35" fmla="*/ 0 h 2018883"/>
                <a:gd name="connsiteX0" fmla="*/ 687742 w 1378725"/>
                <a:gd name="connsiteY0" fmla="*/ 0 h 2002464"/>
                <a:gd name="connsiteX1" fmla="*/ 1317600 w 1378725"/>
                <a:gd name="connsiteY1" fmla="*/ 609591 h 2002464"/>
                <a:gd name="connsiteX2" fmla="*/ 1316298 w 1378725"/>
                <a:gd name="connsiteY2" fmla="*/ 626251 h 2002464"/>
                <a:gd name="connsiteX3" fmla="*/ 1330274 w 1378725"/>
                <a:gd name="connsiteY3" fmla="*/ 637397 h 2002464"/>
                <a:gd name="connsiteX4" fmla="*/ 1368693 w 1378725"/>
                <a:gd name="connsiteY4" fmla="*/ 849924 h 2002464"/>
                <a:gd name="connsiteX5" fmla="*/ 1168139 w 1378725"/>
                <a:gd name="connsiteY5" fmla="*/ 1015665 h 2002464"/>
                <a:gd name="connsiteX6" fmla="*/ 1158065 w 1378725"/>
                <a:gd name="connsiteY6" fmla="*/ 1011376 h 2002464"/>
                <a:gd name="connsiteX7" fmla="*/ 1143708 w 1378725"/>
                <a:gd name="connsiteY7" fmla="*/ 1028217 h 2002464"/>
                <a:gd name="connsiteX8" fmla="*/ 1130607 w 1378725"/>
                <a:gd name="connsiteY8" fmla="*/ 1054849 h 2002464"/>
                <a:gd name="connsiteX9" fmla="*/ 884479 w 1378725"/>
                <a:gd name="connsiteY9" fmla="*/ 1273005 h 2002464"/>
                <a:gd name="connsiteX10" fmla="*/ 822704 w 1378725"/>
                <a:gd name="connsiteY10" fmla="*/ 1295120 h 2002464"/>
                <a:gd name="connsiteX11" fmla="*/ 837677 w 1378725"/>
                <a:gd name="connsiteY11" fmla="*/ 1441155 h 2002464"/>
                <a:gd name="connsiteX12" fmla="*/ 1075133 w 1378725"/>
                <a:gd name="connsiteY12" fmla="*/ 1441155 h 2002464"/>
                <a:gd name="connsiteX13" fmla="*/ 1298688 w 1378725"/>
                <a:gd name="connsiteY13" fmla="*/ 1664709 h 2002464"/>
                <a:gd name="connsiteX14" fmla="*/ 1298688 w 1378725"/>
                <a:gd name="connsiteY14" fmla="*/ 1839293 h 2002464"/>
                <a:gd name="connsiteX15" fmla="*/ 1296576 w 1378725"/>
                <a:gd name="connsiteY15" fmla="*/ 1840576 h 2002464"/>
                <a:gd name="connsiteX16" fmla="*/ 1296576 w 1378725"/>
                <a:gd name="connsiteY16" fmla="*/ 2002464 h 2002464"/>
                <a:gd name="connsiteX17" fmla="*/ 892546 w 1378725"/>
                <a:gd name="connsiteY17" fmla="*/ 2002464 h 2002464"/>
                <a:gd name="connsiteX18" fmla="*/ 94046 w 1378725"/>
                <a:gd name="connsiteY18" fmla="*/ 2002464 h 2002464"/>
                <a:gd name="connsiteX19" fmla="*/ 94046 w 1378725"/>
                <a:gd name="connsiteY19" fmla="*/ 1852423 h 2002464"/>
                <a:gd name="connsiteX20" fmla="*/ 93837 w 1378725"/>
                <a:gd name="connsiteY20" fmla="*/ 1852296 h 2002464"/>
                <a:gd name="connsiteX21" fmla="*/ 93837 w 1378725"/>
                <a:gd name="connsiteY21" fmla="*/ 1664709 h 2002464"/>
                <a:gd name="connsiteX22" fmla="*/ 317392 w 1378725"/>
                <a:gd name="connsiteY22" fmla="*/ 1441155 h 2002464"/>
                <a:gd name="connsiteX23" fmla="*/ 541048 w 1378725"/>
                <a:gd name="connsiteY23" fmla="*/ 1441155 h 2002464"/>
                <a:gd name="connsiteX24" fmla="*/ 556020 w 1378725"/>
                <a:gd name="connsiteY24" fmla="*/ 1295120 h 2002464"/>
                <a:gd name="connsiteX25" fmla="*/ 494247 w 1378725"/>
                <a:gd name="connsiteY25" fmla="*/ 1273005 h 2002464"/>
                <a:gd name="connsiteX26" fmla="*/ 248119 w 1378725"/>
                <a:gd name="connsiteY26" fmla="*/ 1054849 h 2002464"/>
                <a:gd name="connsiteX27" fmla="*/ 239442 w 1378725"/>
                <a:gd name="connsiteY27" fmla="*/ 1037209 h 2002464"/>
                <a:gd name="connsiteX28" fmla="*/ 218282 w 1378725"/>
                <a:gd name="connsiteY28" fmla="*/ 1012387 h 2002464"/>
                <a:gd name="connsiteX29" fmla="*/ 210586 w 1378725"/>
                <a:gd name="connsiteY29" fmla="*/ 1015665 h 2002464"/>
                <a:gd name="connsiteX30" fmla="*/ 10032 w 1378725"/>
                <a:gd name="connsiteY30" fmla="*/ 849923 h 2002464"/>
                <a:gd name="connsiteX31" fmla="*/ 48451 w 1378725"/>
                <a:gd name="connsiteY31" fmla="*/ 637397 h 2002464"/>
                <a:gd name="connsiteX32" fmla="*/ 59377 w 1378725"/>
                <a:gd name="connsiteY32" fmla="*/ 628683 h 2002464"/>
                <a:gd name="connsiteX33" fmla="*/ 57884 w 1378725"/>
                <a:gd name="connsiteY33" fmla="*/ 609591 h 2002464"/>
                <a:gd name="connsiteX34" fmla="*/ 687742 w 1378725"/>
                <a:gd name="connsiteY34" fmla="*/ 0 h 2002464"/>
                <a:gd name="connsiteX0" fmla="*/ 687742 w 1378725"/>
                <a:gd name="connsiteY0" fmla="*/ 0 h 2002464"/>
                <a:gd name="connsiteX1" fmla="*/ 1317600 w 1378725"/>
                <a:gd name="connsiteY1" fmla="*/ 609591 h 2002464"/>
                <a:gd name="connsiteX2" fmla="*/ 1316298 w 1378725"/>
                <a:gd name="connsiteY2" fmla="*/ 626251 h 2002464"/>
                <a:gd name="connsiteX3" fmla="*/ 1330274 w 1378725"/>
                <a:gd name="connsiteY3" fmla="*/ 637397 h 2002464"/>
                <a:gd name="connsiteX4" fmla="*/ 1368693 w 1378725"/>
                <a:gd name="connsiteY4" fmla="*/ 849924 h 2002464"/>
                <a:gd name="connsiteX5" fmla="*/ 1168139 w 1378725"/>
                <a:gd name="connsiteY5" fmla="*/ 1015665 h 2002464"/>
                <a:gd name="connsiteX6" fmla="*/ 1158065 w 1378725"/>
                <a:gd name="connsiteY6" fmla="*/ 1011376 h 2002464"/>
                <a:gd name="connsiteX7" fmla="*/ 1143708 w 1378725"/>
                <a:gd name="connsiteY7" fmla="*/ 1028217 h 2002464"/>
                <a:gd name="connsiteX8" fmla="*/ 1130607 w 1378725"/>
                <a:gd name="connsiteY8" fmla="*/ 1054849 h 2002464"/>
                <a:gd name="connsiteX9" fmla="*/ 884479 w 1378725"/>
                <a:gd name="connsiteY9" fmla="*/ 1273005 h 2002464"/>
                <a:gd name="connsiteX10" fmla="*/ 822704 w 1378725"/>
                <a:gd name="connsiteY10" fmla="*/ 1295120 h 2002464"/>
                <a:gd name="connsiteX11" fmla="*/ 837677 w 1378725"/>
                <a:gd name="connsiteY11" fmla="*/ 1441155 h 2002464"/>
                <a:gd name="connsiteX12" fmla="*/ 1075133 w 1378725"/>
                <a:gd name="connsiteY12" fmla="*/ 1441155 h 2002464"/>
                <a:gd name="connsiteX13" fmla="*/ 1298688 w 1378725"/>
                <a:gd name="connsiteY13" fmla="*/ 1664709 h 2002464"/>
                <a:gd name="connsiteX14" fmla="*/ 1298688 w 1378725"/>
                <a:gd name="connsiteY14" fmla="*/ 1839293 h 2002464"/>
                <a:gd name="connsiteX15" fmla="*/ 1296576 w 1378725"/>
                <a:gd name="connsiteY15" fmla="*/ 1840576 h 2002464"/>
                <a:gd name="connsiteX16" fmla="*/ 1296576 w 1378725"/>
                <a:gd name="connsiteY16" fmla="*/ 2002464 h 2002464"/>
                <a:gd name="connsiteX17" fmla="*/ 94046 w 1378725"/>
                <a:gd name="connsiteY17" fmla="*/ 2002464 h 2002464"/>
                <a:gd name="connsiteX18" fmla="*/ 94046 w 1378725"/>
                <a:gd name="connsiteY18" fmla="*/ 1852423 h 2002464"/>
                <a:gd name="connsiteX19" fmla="*/ 93837 w 1378725"/>
                <a:gd name="connsiteY19" fmla="*/ 1852296 h 2002464"/>
                <a:gd name="connsiteX20" fmla="*/ 93837 w 1378725"/>
                <a:gd name="connsiteY20" fmla="*/ 1664709 h 2002464"/>
                <a:gd name="connsiteX21" fmla="*/ 317392 w 1378725"/>
                <a:gd name="connsiteY21" fmla="*/ 1441155 h 2002464"/>
                <a:gd name="connsiteX22" fmla="*/ 541048 w 1378725"/>
                <a:gd name="connsiteY22" fmla="*/ 1441155 h 2002464"/>
                <a:gd name="connsiteX23" fmla="*/ 556020 w 1378725"/>
                <a:gd name="connsiteY23" fmla="*/ 1295120 h 2002464"/>
                <a:gd name="connsiteX24" fmla="*/ 494247 w 1378725"/>
                <a:gd name="connsiteY24" fmla="*/ 1273005 h 2002464"/>
                <a:gd name="connsiteX25" fmla="*/ 248119 w 1378725"/>
                <a:gd name="connsiteY25" fmla="*/ 1054849 h 2002464"/>
                <a:gd name="connsiteX26" fmla="*/ 239442 w 1378725"/>
                <a:gd name="connsiteY26" fmla="*/ 1037209 h 2002464"/>
                <a:gd name="connsiteX27" fmla="*/ 218282 w 1378725"/>
                <a:gd name="connsiteY27" fmla="*/ 1012387 h 2002464"/>
                <a:gd name="connsiteX28" fmla="*/ 210586 w 1378725"/>
                <a:gd name="connsiteY28" fmla="*/ 1015665 h 2002464"/>
                <a:gd name="connsiteX29" fmla="*/ 10032 w 1378725"/>
                <a:gd name="connsiteY29" fmla="*/ 849923 h 2002464"/>
                <a:gd name="connsiteX30" fmla="*/ 48451 w 1378725"/>
                <a:gd name="connsiteY30" fmla="*/ 637397 h 2002464"/>
                <a:gd name="connsiteX31" fmla="*/ 59377 w 1378725"/>
                <a:gd name="connsiteY31" fmla="*/ 628683 h 2002464"/>
                <a:gd name="connsiteX32" fmla="*/ 57884 w 1378725"/>
                <a:gd name="connsiteY32" fmla="*/ 609591 h 2002464"/>
                <a:gd name="connsiteX33" fmla="*/ 687742 w 1378725"/>
                <a:gd name="connsiteY33" fmla="*/ 0 h 2002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378725" h="2002464">
                  <a:moveTo>
                    <a:pt x="687742" y="0"/>
                  </a:moveTo>
                  <a:cubicBezTo>
                    <a:pt x="1035603" y="0"/>
                    <a:pt x="1317600" y="272923"/>
                    <a:pt x="1317600" y="609591"/>
                  </a:cubicBezTo>
                  <a:lnTo>
                    <a:pt x="1316298" y="626251"/>
                  </a:lnTo>
                  <a:lnTo>
                    <a:pt x="1330274" y="637397"/>
                  </a:lnTo>
                  <a:cubicBezTo>
                    <a:pt x="1374232" y="682495"/>
                    <a:pt x="1391421" y="765102"/>
                    <a:pt x="1368693" y="849924"/>
                  </a:cubicBezTo>
                  <a:cubicBezTo>
                    <a:pt x="1338389" y="963019"/>
                    <a:pt x="1248598" y="1037224"/>
                    <a:pt x="1168139" y="1015665"/>
                  </a:cubicBezTo>
                  <a:lnTo>
                    <a:pt x="1158065" y="1011376"/>
                  </a:lnTo>
                  <a:lnTo>
                    <a:pt x="1143708" y="1028217"/>
                  </a:lnTo>
                  <a:lnTo>
                    <a:pt x="1130607" y="1054849"/>
                  </a:lnTo>
                  <a:cubicBezTo>
                    <a:pt x="1070841" y="1152470"/>
                    <a:pt x="985170" y="1229191"/>
                    <a:pt x="884479" y="1273005"/>
                  </a:cubicBezTo>
                  <a:lnTo>
                    <a:pt x="822704" y="1295120"/>
                  </a:lnTo>
                  <a:lnTo>
                    <a:pt x="837677" y="1441155"/>
                  </a:lnTo>
                  <a:lnTo>
                    <a:pt x="1075133" y="1441155"/>
                  </a:lnTo>
                  <a:cubicBezTo>
                    <a:pt x="1198599" y="1441155"/>
                    <a:pt x="1298688" y="1541244"/>
                    <a:pt x="1298688" y="1664709"/>
                  </a:cubicBezTo>
                  <a:lnTo>
                    <a:pt x="1298688" y="1839293"/>
                  </a:lnTo>
                  <a:lnTo>
                    <a:pt x="1296576" y="1840576"/>
                  </a:lnTo>
                  <a:lnTo>
                    <a:pt x="1296576" y="2002464"/>
                  </a:lnTo>
                  <a:lnTo>
                    <a:pt x="94046" y="2002464"/>
                  </a:lnTo>
                  <a:lnTo>
                    <a:pt x="94046" y="1852423"/>
                  </a:lnTo>
                  <a:lnTo>
                    <a:pt x="93837" y="1852296"/>
                  </a:lnTo>
                  <a:lnTo>
                    <a:pt x="93837" y="1664709"/>
                  </a:lnTo>
                  <a:cubicBezTo>
                    <a:pt x="93837" y="1541244"/>
                    <a:pt x="193926" y="1441155"/>
                    <a:pt x="317392" y="1441155"/>
                  </a:cubicBezTo>
                  <a:lnTo>
                    <a:pt x="541048" y="1441155"/>
                  </a:lnTo>
                  <a:lnTo>
                    <a:pt x="556020" y="1295120"/>
                  </a:lnTo>
                  <a:lnTo>
                    <a:pt x="494247" y="1273005"/>
                  </a:lnTo>
                  <a:cubicBezTo>
                    <a:pt x="393556" y="1229191"/>
                    <a:pt x="307886" y="1152470"/>
                    <a:pt x="248119" y="1054849"/>
                  </a:cubicBezTo>
                  <a:lnTo>
                    <a:pt x="239442" y="1037209"/>
                  </a:lnTo>
                  <a:lnTo>
                    <a:pt x="218282" y="1012387"/>
                  </a:lnTo>
                  <a:lnTo>
                    <a:pt x="210586" y="1015665"/>
                  </a:lnTo>
                  <a:cubicBezTo>
                    <a:pt x="130127" y="1037223"/>
                    <a:pt x="40336" y="963018"/>
                    <a:pt x="10032" y="849923"/>
                  </a:cubicBezTo>
                  <a:cubicBezTo>
                    <a:pt x="-12696" y="765102"/>
                    <a:pt x="4493" y="682494"/>
                    <a:pt x="48451" y="637397"/>
                  </a:cubicBezTo>
                  <a:lnTo>
                    <a:pt x="59377" y="628683"/>
                  </a:lnTo>
                  <a:lnTo>
                    <a:pt x="57884" y="609591"/>
                  </a:lnTo>
                  <a:cubicBezTo>
                    <a:pt x="57884" y="272923"/>
                    <a:pt x="339881" y="0"/>
                    <a:pt x="687742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460E5AA8-5F24-ED24-7BE5-E6D264CF7C49}"/>
                </a:ext>
              </a:extLst>
            </p:cNvPr>
            <p:cNvSpPr/>
            <p:nvPr/>
          </p:nvSpPr>
          <p:spPr bwMode="auto">
            <a:xfrm rot="900000">
              <a:off x="7162429" y="260909"/>
              <a:ext cx="181842" cy="706073"/>
            </a:xfrm>
            <a:custGeom>
              <a:avLst/>
              <a:gdLst>
                <a:gd name="connsiteX0" fmla="*/ 76451 w 151977"/>
                <a:gd name="connsiteY0" fmla="*/ 487260 h 590110"/>
                <a:gd name="connsiteX1" fmla="*/ 127876 w 151977"/>
                <a:gd name="connsiteY1" fmla="*/ 538685 h 590110"/>
                <a:gd name="connsiteX2" fmla="*/ 76451 w 151977"/>
                <a:gd name="connsiteY2" fmla="*/ 590110 h 590110"/>
                <a:gd name="connsiteX3" fmla="*/ 25026 w 151977"/>
                <a:gd name="connsiteY3" fmla="*/ 538685 h 590110"/>
                <a:gd name="connsiteX4" fmla="*/ 76451 w 151977"/>
                <a:gd name="connsiteY4" fmla="*/ 487260 h 590110"/>
                <a:gd name="connsiteX5" fmla="*/ 0 w 151977"/>
                <a:gd name="connsiteY5" fmla="*/ 0 h 590110"/>
                <a:gd name="connsiteX6" fmla="*/ 151977 w 151977"/>
                <a:gd name="connsiteY6" fmla="*/ 0 h 590110"/>
                <a:gd name="connsiteX7" fmla="*/ 113983 w 151977"/>
                <a:gd name="connsiteY7" fmla="*/ 450050 h 590110"/>
                <a:gd name="connsiteX8" fmla="*/ 37994 w 151977"/>
                <a:gd name="connsiteY8" fmla="*/ 450050 h 590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1977" h="590110">
                  <a:moveTo>
                    <a:pt x="76451" y="487260"/>
                  </a:moveTo>
                  <a:cubicBezTo>
                    <a:pt x="104852" y="487260"/>
                    <a:pt x="127876" y="510284"/>
                    <a:pt x="127876" y="538685"/>
                  </a:cubicBezTo>
                  <a:cubicBezTo>
                    <a:pt x="127876" y="567086"/>
                    <a:pt x="104852" y="590110"/>
                    <a:pt x="76451" y="590110"/>
                  </a:cubicBezTo>
                  <a:cubicBezTo>
                    <a:pt x="48050" y="590110"/>
                    <a:pt x="25026" y="567086"/>
                    <a:pt x="25026" y="538685"/>
                  </a:cubicBezTo>
                  <a:cubicBezTo>
                    <a:pt x="25026" y="510284"/>
                    <a:pt x="48050" y="487260"/>
                    <a:pt x="76451" y="487260"/>
                  </a:cubicBezTo>
                  <a:close/>
                  <a:moveTo>
                    <a:pt x="0" y="0"/>
                  </a:moveTo>
                  <a:lnTo>
                    <a:pt x="151977" y="0"/>
                  </a:lnTo>
                  <a:lnTo>
                    <a:pt x="113983" y="450050"/>
                  </a:lnTo>
                  <a:lnTo>
                    <a:pt x="37994" y="45005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9333090A-B47B-6D69-D9B3-13678E7DF8E4}"/>
                </a:ext>
              </a:extLst>
            </p:cNvPr>
            <p:cNvSpPr/>
            <p:nvPr/>
          </p:nvSpPr>
          <p:spPr bwMode="auto">
            <a:xfrm>
              <a:off x="6369050" y="-400378"/>
              <a:ext cx="126768" cy="373166"/>
            </a:xfrm>
            <a:custGeom>
              <a:avLst/>
              <a:gdLst>
                <a:gd name="connsiteX0" fmla="*/ 114300 w 267969"/>
                <a:gd name="connsiteY0" fmla="*/ 88900 h 478573"/>
                <a:gd name="connsiteX1" fmla="*/ 160019 w 267969"/>
                <a:gd name="connsiteY1" fmla="*/ 88900 h 478573"/>
                <a:gd name="connsiteX2" fmla="*/ 160019 w 267969"/>
                <a:gd name="connsiteY2" fmla="*/ 478573 h 478573"/>
                <a:gd name="connsiteX3" fmla="*/ 114300 w 267969"/>
                <a:gd name="connsiteY3" fmla="*/ 478573 h 478573"/>
                <a:gd name="connsiteX4" fmla="*/ 0 w 267969"/>
                <a:gd name="connsiteY4" fmla="*/ 19050 h 478573"/>
                <a:gd name="connsiteX5" fmla="*/ 45719 w 267969"/>
                <a:gd name="connsiteY5" fmla="*/ 19050 h 478573"/>
                <a:gd name="connsiteX6" fmla="*/ 45719 w 267969"/>
                <a:gd name="connsiteY6" fmla="*/ 389673 h 478573"/>
                <a:gd name="connsiteX7" fmla="*/ 0 w 267969"/>
                <a:gd name="connsiteY7" fmla="*/ 389673 h 478573"/>
                <a:gd name="connsiteX8" fmla="*/ 222250 w 267969"/>
                <a:gd name="connsiteY8" fmla="*/ 0 h 478573"/>
                <a:gd name="connsiteX9" fmla="*/ 267969 w 267969"/>
                <a:gd name="connsiteY9" fmla="*/ 0 h 478573"/>
                <a:gd name="connsiteX10" fmla="*/ 267969 w 267969"/>
                <a:gd name="connsiteY10" fmla="*/ 389673 h 478573"/>
                <a:gd name="connsiteX11" fmla="*/ 222250 w 267969"/>
                <a:gd name="connsiteY11" fmla="*/ 389673 h 478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67969" h="478573">
                  <a:moveTo>
                    <a:pt x="114300" y="88900"/>
                  </a:moveTo>
                  <a:lnTo>
                    <a:pt x="160019" y="88900"/>
                  </a:lnTo>
                  <a:lnTo>
                    <a:pt x="160019" y="478573"/>
                  </a:lnTo>
                  <a:lnTo>
                    <a:pt x="114300" y="478573"/>
                  </a:lnTo>
                  <a:close/>
                  <a:moveTo>
                    <a:pt x="0" y="19050"/>
                  </a:moveTo>
                  <a:lnTo>
                    <a:pt x="45719" y="19050"/>
                  </a:lnTo>
                  <a:lnTo>
                    <a:pt x="45719" y="389673"/>
                  </a:lnTo>
                  <a:lnTo>
                    <a:pt x="0" y="389673"/>
                  </a:lnTo>
                  <a:close/>
                  <a:moveTo>
                    <a:pt x="222250" y="0"/>
                  </a:moveTo>
                  <a:lnTo>
                    <a:pt x="267969" y="0"/>
                  </a:lnTo>
                  <a:lnTo>
                    <a:pt x="267969" y="389673"/>
                  </a:lnTo>
                  <a:lnTo>
                    <a:pt x="222250" y="389673"/>
                  </a:lnTo>
                  <a:close/>
                </a:path>
              </a:pathLst>
            </a:cu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4CEC33F6-258D-1EBB-BEFB-8E038ED0CDEB}"/>
                </a:ext>
              </a:extLst>
            </p:cNvPr>
            <p:cNvSpPr/>
            <p:nvPr/>
          </p:nvSpPr>
          <p:spPr bwMode="auto">
            <a:xfrm>
              <a:off x="6336500" y="51749"/>
              <a:ext cx="211869" cy="466107"/>
            </a:xfrm>
            <a:custGeom>
              <a:avLst/>
              <a:gdLst>
                <a:gd name="connsiteX0" fmla="*/ 53293 w 215660"/>
                <a:gd name="connsiteY0" fmla="*/ 311676 h 917526"/>
                <a:gd name="connsiteX1" fmla="*/ 106300 w 215660"/>
                <a:gd name="connsiteY1" fmla="*/ 653698 h 917526"/>
                <a:gd name="connsiteX2" fmla="*/ 212315 w 215660"/>
                <a:gd name="connsiteY2" fmla="*/ 535307 h 917526"/>
                <a:gd name="connsiteX3" fmla="*/ 183402 w 215660"/>
                <a:gd name="connsiteY3" fmla="*/ 864173 h 917526"/>
                <a:gd name="connsiteX4" fmla="*/ 125575 w 215660"/>
                <a:gd name="connsiteY4" fmla="*/ 910215 h 917526"/>
                <a:gd name="connsiteX5" fmla="*/ 77387 w 215660"/>
                <a:gd name="connsiteY5" fmla="*/ 791823 h 917526"/>
                <a:gd name="connsiteX6" fmla="*/ 285 w 215660"/>
                <a:gd name="connsiteY6" fmla="*/ 831287 h 917526"/>
                <a:gd name="connsiteX7" fmla="*/ 53293 w 215660"/>
                <a:gd name="connsiteY7" fmla="*/ 311676 h 917526"/>
                <a:gd name="connsiteX8" fmla="*/ 47921 w 215660"/>
                <a:gd name="connsiteY8" fmla="*/ 682 h 917526"/>
                <a:gd name="connsiteX9" fmla="*/ 101639 w 215660"/>
                <a:gd name="connsiteY9" fmla="*/ 50314 h 917526"/>
                <a:gd name="connsiteX10" fmla="*/ 86291 w 215660"/>
                <a:gd name="connsiteY10" fmla="*/ 153714 h 917526"/>
                <a:gd name="connsiteX11" fmla="*/ 28736 w 215660"/>
                <a:gd name="connsiteY11" fmla="*/ 83402 h 917526"/>
                <a:gd name="connsiteX12" fmla="*/ 47921 w 215660"/>
                <a:gd name="connsiteY12" fmla="*/ 682 h 917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15660" h="917526">
                  <a:moveTo>
                    <a:pt x="53293" y="311676"/>
                  </a:moveTo>
                  <a:cubicBezTo>
                    <a:pt x="70962" y="282078"/>
                    <a:pt x="79797" y="616427"/>
                    <a:pt x="106300" y="653698"/>
                  </a:cubicBezTo>
                  <a:cubicBezTo>
                    <a:pt x="132804" y="690970"/>
                    <a:pt x="199465" y="500228"/>
                    <a:pt x="212315" y="535307"/>
                  </a:cubicBezTo>
                  <a:cubicBezTo>
                    <a:pt x="225165" y="570385"/>
                    <a:pt x="197858" y="801688"/>
                    <a:pt x="183402" y="864173"/>
                  </a:cubicBezTo>
                  <a:cubicBezTo>
                    <a:pt x="168945" y="926658"/>
                    <a:pt x="143244" y="922273"/>
                    <a:pt x="125575" y="910215"/>
                  </a:cubicBezTo>
                  <a:cubicBezTo>
                    <a:pt x="107906" y="898156"/>
                    <a:pt x="98268" y="804978"/>
                    <a:pt x="77387" y="791823"/>
                  </a:cubicBezTo>
                  <a:cubicBezTo>
                    <a:pt x="56505" y="778668"/>
                    <a:pt x="4301" y="911311"/>
                    <a:pt x="285" y="831287"/>
                  </a:cubicBezTo>
                  <a:cubicBezTo>
                    <a:pt x="-3730" y="751262"/>
                    <a:pt x="35624" y="341274"/>
                    <a:pt x="53293" y="311676"/>
                  </a:cubicBezTo>
                  <a:close/>
                  <a:moveTo>
                    <a:pt x="47921" y="682"/>
                  </a:moveTo>
                  <a:cubicBezTo>
                    <a:pt x="60071" y="-4833"/>
                    <a:pt x="96523" y="24119"/>
                    <a:pt x="101639" y="50314"/>
                  </a:cubicBezTo>
                  <a:cubicBezTo>
                    <a:pt x="106755" y="76509"/>
                    <a:pt x="98441" y="148200"/>
                    <a:pt x="86291" y="153714"/>
                  </a:cubicBezTo>
                  <a:cubicBezTo>
                    <a:pt x="74140" y="159229"/>
                    <a:pt x="35131" y="108907"/>
                    <a:pt x="28736" y="83402"/>
                  </a:cubicBezTo>
                  <a:cubicBezTo>
                    <a:pt x="22342" y="57897"/>
                    <a:pt x="35771" y="6197"/>
                    <a:pt x="47921" y="682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132C8381-6A20-B7B3-251E-ED8046944533}"/>
                </a:ext>
              </a:extLst>
            </p:cNvPr>
            <p:cNvSpPr/>
            <p:nvPr/>
          </p:nvSpPr>
          <p:spPr bwMode="auto">
            <a:xfrm rot="4500000">
              <a:off x="5657499" y="-425251"/>
              <a:ext cx="276550" cy="819323"/>
            </a:xfrm>
            <a:custGeom>
              <a:avLst/>
              <a:gdLst>
                <a:gd name="connsiteX0" fmla="*/ 0 w 434317"/>
                <a:gd name="connsiteY0" fmla="*/ 962544 h 1286733"/>
                <a:gd name="connsiteX1" fmla="*/ 55366 w 434317"/>
                <a:gd name="connsiteY1" fmla="*/ 781287 h 1286733"/>
                <a:gd name="connsiteX2" fmla="*/ 89189 w 434317"/>
                <a:gd name="connsiteY2" fmla="*/ 744064 h 1286733"/>
                <a:gd name="connsiteX3" fmla="*/ 78172 w 434317"/>
                <a:gd name="connsiteY3" fmla="*/ 737713 h 1286733"/>
                <a:gd name="connsiteX4" fmla="*/ 31316 w 434317"/>
                <a:gd name="connsiteY4" fmla="*/ 640988 h 1286733"/>
                <a:gd name="connsiteX5" fmla="*/ 78172 w 434317"/>
                <a:gd name="connsiteY5" fmla="*/ 544263 h 1286733"/>
                <a:gd name="connsiteX6" fmla="*/ 86352 w 434317"/>
                <a:gd name="connsiteY6" fmla="*/ 539547 h 1286733"/>
                <a:gd name="connsiteX7" fmla="*/ 55367 w 434317"/>
                <a:gd name="connsiteY7" fmla="*/ 505447 h 1286733"/>
                <a:gd name="connsiteX8" fmla="*/ 1 w 434317"/>
                <a:gd name="connsiteY8" fmla="*/ 324191 h 1286733"/>
                <a:gd name="connsiteX9" fmla="*/ 324190 w 434317"/>
                <a:gd name="connsiteY9" fmla="*/ 0 h 1286733"/>
                <a:gd name="connsiteX10" fmla="*/ 162096 w 434317"/>
                <a:gd name="connsiteY10" fmla="*/ 324191 h 1286733"/>
                <a:gd name="connsiteX11" fmla="*/ 186479 w 434317"/>
                <a:gd name="connsiteY11" fmla="*/ 462639 h 1286733"/>
                <a:gd name="connsiteX12" fmla="*/ 207049 w 434317"/>
                <a:gd name="connsiteY12" fmla="*/ 506917 h 1286733"/>
                <a:gd name="connsiteX13" fmla="*/ 253567 w 434317"/>
                <a:gd name="connsiteY13" fmla="*/ 514948 h 1286733"/>
                <a:gd name="connsiteX14" fmla="*/ 293058 w 434317"/>
                <a:gd name="connsiteY14" fmla="*/ 535435 h 1286733"/>
                <a:gd name="connsiteX15" fmla="*/ 309330 w 434317"/>
                <a:gd name="connsiteY15" fmla="*/ 550747 h 1286733"/>
                <a:gd name="connsiteX16" fmla="*/ 309416 w 434317"/>
                <a:gd name="connsiteY16" fmla="*/ 547406 h 1286733"/>
                <a:gd name="connsiteX17" fmla="*/ 394221 w 434317"/>
                <a:gd name="connsiteY17" fmla="*/ 470166 h 1286733"/>
                <a:gd name="connsiteX18" fmla="*/ 434316 w 434317"/>
                <a:gd name="connsiteY18" fmla="*/ 539614 h 1286733"/>
                <a:gd name="connsiteX19" fmla="*/ 434317 w 434317"/>
                <a:gd name="connsiteY19" fmla="*/ 539615 h 1286733"/>
                <a:gd name="connsiteX20" fmla="*/ 353968 w 434317"/>
                <a:gd name="connsiteY20" fmla="*/ 572443 h 1286733"/>
                <a:gd name="connsiteX21" fmla="*/ 329368 w 434317"/>
                <a:gd name="connsiteY21" fmla="*/ 574139 h 1286733"/>
                <a:gd name="connsiteX22" fmla="*/ 344083 w 434317"/>
                <a:gd name="connsiteY22" fmla="*/ 600311 h 1286733"/>
                <a:gd name="connsiteX23" fmla="*/ 351276 w 434317"/>
                <a:gd name="connsiteY23" fmla="*/ 640988 h 1286733"/>
                <a:gd name="connsiteX24" fmla="*/ 344083 w 434317"/>
                <a:gd name="connsiteY24" fmla="*/ 681665 h 1286733"/>
                <a:gd name="connsiteX25" fmla="*/ 335517 w 434317"/>
                <a:gd name="connsiteY25" fmla="*/ 696901 h 1286733"/>
                <a:gd name="connsiteX26" fmla="*/ 353969 w 434317"/>
                <a:gd name="connsiteY26" fmla="*/ 698173 h 1286733"/>
                <a:gd name="connsiteX27" fmla="*/ 434317 w 434317"/>
                <a:gd name="connsiteY27" fmla="*/ 731001 h 1286733"/>
                <a:gd name="connsiteX28" fmla="*/ 394222 w 434317"/>
                <a:gd name="connsiteY28" fmla="*/ 800449 h 1286733"/>
                <a:gd name="connsiteX29" fmla="*/ 394221 w 434317"/>
                <a:gd name="connsiteY29" fmla="*/ 800450 h 1286733"/>
                <a:gd name="connsiteX30" fmla="*/ 325617 w 434317"/>
                <a:gd name="connsiteY30" fmla="*/ 747280 h 1286733"/>
                <a:gd name="connsiteX31" fmla="*/ 312687 w 434317"/>
                <a:gd name="connsiteY31" fmla="*/ 728070 h 1286733"/>
                <a:gd name="connsiteX32" fmla="*/ 293058 w 434317"/>
                <a:gd name="connsiteY32" fmla="*/ 746541 h 1286733"/>
                <a:gd name="connsiteX33" fmla="*/ 253567 w 434317"/>
                <a:gd name="connsiteY33" fmla="*/ 767028 h 1286733"/>
                <a:gd name="connsiteX34" fmla="*/ 209451 w 434317"/>
                <a:gd name="connsiteY34" fmla="*/ 774644 h 1286733"/>
                <a:gd name="connsiteX35" fmla="*/ 186477 w 434317"/>
                <a:gd name="connsiteY35" fmla="*/ 824095 h 1286733"/>
                <a:gd name="connsiteX36" fmla="*/ 162095 w 434317"/>
                <a:gd name="connsiteY36" fmla="*/ 962544 h 1286733"/>
                <a:gd name="connsiteX37" fmla="*/ 324189 w 434317"/>
                <a:gd name="connsiteY37" fmla="*/ 1286733 h 1286733"/>
                <a:gd name="connsiteX38" fmla="*/ 0 w 434317"/>
                <a:gd name="connsiteY38" fmla="*/ 962544 h 1286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434317" h="1286733">
                  <a:moveTo>
                    <a:pt x="0" y="962544"/>
                  </a:moveTo>
                  <a:cubicBezTo>
                    <a:pt x="0" y="895402"/>
                    <a:pt x="20411" y="833028"/>
                    <a:pt x="55366" y="781287"/>
                  </a:cubicBezTo>
                  <a:lnTo>
                    <a:pt x="89189" y="744064"/>
                  </a:lnTo>
                  <a:lnTo>
                    <a:pt x="78172" y="737713"/>
                  </a:lnTo>
                  <a:cubicBezTo>
                    <a:pt x="49222" y="712959"/>
                    <a:pt x="31316" y="678761"/>
                    <a:pt x="31316" y="640988"/>
                  </a:cubicBezTo>
                  <a:cubicBezTo>
                    <a:pt x="31316" y="603214"/>
                    <a:pt x="49222" y="569017"/>
                    <a:pt x="78172" y="544263"/>
                  </a:cubicBezTo>
                  <a:lnTo>
                    <a:pt x="86352" y="539547"/>
                  </a:lnTo>
                  <a:lnTo>
                    <a:pt x="55367" y="505447"/>
                  </a:lnTo>
                  <a:cubicBezTo>
                    <a:pt x="20412" y="453707"/>
                    <a:pt x="1" y="391333"/>
                    <a:pt x="1" y="324191"/>
                  </a:cubicBezTo>
                  <a:cubicBezTo>
                    <a:pt x="1" y="145145"/>
                    <a:pt x="145145" y="0"/>
                    <a:pt x="324190" y="0"/>
                  </a:cubicBezTo>
                  <a:cubicBezTo>
                    <a:pt x="222149" y="76533"/>
                    <a:pt x="162096" y="196639"/>
                    <a:pt x="162096" y="324191"/>
                  </a:cubicBezTo>
                  <a:cubicBezTo>
                    <a:pt x="162096" y="372022"/>
                    <a:pt x="170541" y="418807"/>
                    <a:pt x="186479" y="462639"/>
                  </a:cubicBezTo>
                  <a:lnTo>
                    <a:pt x="207049" y="506917"/>
                  </a:lnTo>
                  <a:lnTo>
                    <a:pt x="253567" y="514948"/>
                  </a:lnTo>
                  <a:cubicBezTo>
                    <a:pt x="267922" y="520140"/>
                    <a:pt x="281206" y="527072"/>
                    <a:pt x="293058" y="535435"/>
                  </a:cubicBezTo>
                  <a:lnTo>
                    <a:pt x="309330" y="550747"/>
                  </a:lnTo>
                  <a:lnTo>
                    <a:pt x="309416" y="547406"/>
                  </a:lnTo>
                  <a:cubicBezTo>
                    <a:pt x="318210" y="525711"/>
                    <a:pt x="350593" y="495355"/>
                    <a:pt x="394221" y="470166"/>
                  </a:cubicBezTo>
                  <a:cubicBezTo>
                    <a:pt x="334027" y="528069"/>
                    <a:pt x="354074" y="562792"/>
                    <a:pt x="434316" y="539614"/>
                  </a:cubicBezTo>
                  <a:lnTo>
                    <a:pt x="434317" y="539615"/>
                  </a:lnTo>
                  <a:cubicBezTo>
                    <a:pt x="405232" y="556407"/>
                    <a:pt x="376656" y="567723"/>
                    <a:pt x="353968" y="572443"/>
                  </a:cubicBezTo>
                  <a:lnTo>
                    <a:pt x="329368" y="574139"/>
                  </a:lnTo>
                  <a:lnTo>
                    <a:pt x="344083" y="600311"/>
                  </a:lnTo>
                  <a:cubicBezTo>
                    <a:pt x="348757" y="613161"/>
                    <a:pt x="351276" y="626823"/>
                    <a:pt x="351276" y="640988"/>
                  </a:cubicBezTo>
                  <a:cubicBezTo>
                    <a:pt x="351276" y="655153"/>
                    <a:pt x="348757" y="668815"/>
                    <a:pt x="344083" y="681665"/>
                  </a:cubicBezTo>
                  <a:lnTo>
                    <a:pt x="335517" y="696901"/>
                  </a:lnTo>
                  <a:lnTo>
                    <a:pt x="353969" y="698173"/>
                  </a:lnTo>
                  <a:cubicBezTo>
                    <a:pt x="376657" y="702893"/>
                    <a:pt x="405232" y="714209"/>
                    <a:pt x="434317" y="731001"/>
                  </a:cubicBezTo>
                  <a:cubicBezTo>
                    <a:pt x="354075" y="707823"/>
                    <a:pt x="334028" y="742546"/>
                    <a:pt x="394222" y="800449"/>
                  </a:cubicBezTo>
                  <a:lnTo>
                    <a:pt x="394221" y="800450"/>
                  </a:lnTo>
                  <a:cubicBezTo>
                    <a:pt x="365136" y="783657"/>
                    <a:pt x="341049" y="764568"/>
                    <a:pt x="325617" y="747280"/>
                  </a:cubicBezTo>
                  <a:lnTo>
                    <a:pt x="312687" y="728070"/>
                  </a:lnTo>
                  <a:lnTo>
                    <a:pt x="293058" y="746541"/>
                  </a:lnTo>
                  <a:cubicBezTo>
                    <a:pt x="281206" y="754904"/>
                    <a:pt x="267922" y="761836"/>
                    <a:pt x="253567" y="767028"/>
                  </a:cubicBezTo>
                  <a:lnTo>
                    <a:pt x="209451" y="774644"/>
                  </a:lnTo>
                  <a:lnTo>
                    <a:pt x="186477" y="824095"/>
                  </a:lnTo>
                  <a:cubicBezTo>
                    <a:pt x="170540" y="867928"/>
                    <a:pt x="162095" y="914713"/>
                    <a:pt x="162095" y="962544"/>
                  </a:cubicBezTo>
                  <a:cubicBezTo>
                    <a:pt x="162095" y="1090095"/>
                    <a:pt x="222149" y="1210202"/>
                    <a:pt x="324189" y="1286733"/>
                  </a:cubicBezTo>
                  <a:cubicBezTo>
                    <a:pt x="145144" y="1286733"/>
                    <a:pt x="0" y="1141589"/>
                    <a:pt x="0" y="962544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653CD1E4-42F4-56BC-C971-3696F03DDD51}"/>
              </a:ext>
            </a:extLst>
          </p:cNvPr>
          <p:cNvGrpSpPr/>
          <p:nvPr/>
        </p:nvGrpSpPr>
        <p:grpSpPr>
          <a:xfrm>
            <a:off x="740304" y="3793873"/>
            <a:ext cx="2571880" cy="2571880"/>
            <a:chOff x="-1013370" y="-499348"/>
            <a:chExt cx="2735056" cy="2735056"/>
          </a:xfrm>
        </p:grpSpPr>
        <p:sp>
          <p:nvSpPr>
            <p:cNvPr id="43" name="四角形: 角を丸くする 42">
              <a:extLst>
                <a:ext uri="{FF2B5EF4-FFF2-40B4-BE49-F238E27FC236}">
                  <a16:creationId xmlns:a16="http://schemas.microsoft.com/office/drawing/2014/main" id="{05A826D4-CC65-CE2C-F01A-3A53DEF6AA8F}"/>
                </a:ext>
              </a:extLst>
            </p:cNvPr>
            <p:cNvSpPr/>
            <p:nvPr/>
          </p:nvSpPr>
          <p:spPr bwMode="auto">
            <a:xfrm>
              <a:off x="-1013370" y="-499348"/>
              <a:ext cx="2735056" cy="273505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4" name="四角形: 角を丸くする 43">
              <a:extLst>
                <a:ext uri="{FF2B5EF4-FFF2-40B4-BE49-F238E27FC236}">
                  <a16:creationId xmlns:a16="http://schemas.microsoft.com/office/drawing/2014/main" id="{00B070FA-815B-776F-28B2-9906D4AF5AB1}"/>
                </a:ext>
              </a:extLst>
            </p:cNvPr>
            <p:cNvSpPr/>
            <p:nvPr/>
          </p:nvSpPr>
          <p:spPr bwMode="auto">
            <a:xfrm>
              <a:off x="-825791" y="-311769"/>
              <a:ext cx="2359898" cy="2359898"/>
            </a:xfrm>
            <a:prstGeom prst="roundRect">
              <a:avLst>
                <a:gd name="adj" fmla="val 302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8568DBAF-D202-9D38-FE49-C038BA380FD3}"/>
                </a:ext>
              </a:extLst>
            </p:cNvPr>
            <p:cNvSpPr/>
            <p:nvPr/>
          </p:nvSpPr>
          <p:spPr bwMode="auto">
            <a:xfrm>
              <a:off x="-934408" y="-420386"/>
              <a:ext cx="2577132" cy="2577132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F1408D2B-C61B-90AF-7A36-0CCDEB331C01}"/>
                </a:ext>
              </a:extLst>
            </p:cNvPr>
            <p:cNvSpPr/>
            <p:nvPr/>
          </p:nvSpPr>
          <p:spPr>
            <a:xfrm>
              <a:off x="-158407" y="629028"/>
              <a:ext cx="941268" cy="1367100"/>
            </a:xfrm>
            <a:custGeom>
              <a:avLst/>
              <a:gdLst>
                <a:gd name="connsiteX0" fmla="*/ 687742 w 1378725"/>
                <a:gd name="connsiteY0" fmla="*/ 0 h 2023895"/>
                <a:gd name="connsiteX1" fmla="*/ 1317600 w 1378725"/>
                <a:gd name="connsiteY1" fmla="*/ 609591 h 2023895"/>
                <a:gd name="connsiteX2" fmla="*/ 1316298 w 1378725"/>
                <a:gd name="connsiteY2" fmla="*/ 626251 h 2023895"/>
                <a:gd name="connsiteX3" fmla="*/ 1330274 w 1378725"/>
                <a:gd name="connsiteY3" fmla="*/ 637397 h 2023895"/>
                <a:gd name="connsiteX4" fmla="*/ 1368693 w 1378725"/>
                <a:gd name="connsiteY4" fmla="*/ 849924 h 2023895"/>
                <a:gd name="connsiteX5" fmla="*/ 1168139 w 1378725"/>
                <a:gd name="connsiteY5" fmla="*/ 1015665 h 2023895"/>
                <a:gd name="connsiteX6" fmla="*/ 1158065 w 1378725"/>
                <a:gd name="connsiteY6" fmla="*/ 1011376 h 2023895"/>
                <a:gd name="connsiteX7" fmla="*/ 1143708 w 1378725"/>
                <a:gd name="connsiteY7" fmla="*/ 1028217 h 2023895"/>
                <a:gd name="connsiteX8" fmla="*/ 1130607 w 1378725"/>
                <a:gd name="connsiteY8" fmla="*/ 1054849 h 2023895"/>
                <a:gd name="connsiteX9" fmla="*/ 884479 w 1378725"/>
                <a:gd name="connsiteY9" fmla="*/ 1273005 h 2023895"/>
                <a:gd name="connsiteX10" fmla="*/ 822704 w 1378725"/>
                <a:gd name="connsiteY10" fmla="*/ 1295120 h 2023895"/>
                <a:gd name="connsiteX11" fmla="*/ 837677 w 1378725"/>
                <a:gd name="connsiteY11" fmla="*/ 1441155 h 2023895"/>
                <a:gd name="connsiteX12" fmla="*/ 1075133 w 1378725"/>
                <a:gd name="connsiteY12" fmla="*/ 1441155 h 2023895"/>
                <a:gd name="connsiteX13" fmla="*/ 1298688 w 1378725"/>
                <a:gd name="connsiteY13" fmla="*/ 1664709 h 2023895"/>
                <a:gd name="connsiteX14" fmla="*/ 1298688 w 1378725"/>
                <a:gd name="connsiteY14" fmla="*/ 1839293 h 2023895"/>
                <a:gd name="connsiteX15" fmla="*/ 1296576 w 1378725"/>
                <a:gd name="connsiteY15" fmla="*/ 1840576 h 2023895"/>
                <a:gd name="connsiteX16" fmla="*/ 1296576 w 1378725"/>
                <a:gd name="connsiteY16" fmla="*/ 2002464 h 2023895"/>
                <a:gd name="connsiteX17" fmla="*/ 892546 w 1378725"/>
                <a:gd name="connsiteY17" fmla="*/ 2002464 h 2023895"/>
                <a:gd name="connsiteX18" fmla="*/ 827252 w 1378725"/>
                <a:gd name="connsiteY18" fmla="*/ 2014957 h 2023895"/>
                <a:gd name="connsiteX19" fmla="*/ 685561 w 1378725"/>
                <a:gd name="connsiteY19" fmla="*/ 2023895 h 2023895"/>
                <a:gd name="connsiteX20" fmla="*/ 543870 w 1378725"/>
                <a:gd name="connsiteY20" fmla="*/ 2014957 h 2023895"/>
                <a:gd name="connsiteX21" fmla="*/ 478576 w 1378725"/>
                <a:gd name="connsiteY21" fmla="*/ 2002464 h 2023895"/>
                <a:gd name="connsiteX22" fmla="*/ 94046 w 1378725"/>
                <a:gd name="connsiteY22" fmla="*/ 2002464 h 2023895"/>
                <a:gd name="connsiteX23" fmla="*/ 94046 w 1378725"/>
                <a:gd name="connsiteY23" fmla="*/ 1852423 h 2023895"/>
                <a:gd name="connsiteX24" fmla="*/ 93837 w 1378725"/>
                <a:gd name="connsiteY24" fmla="*/ 1852296 h 2023895"/>
                <a:gd name="connsiteX25" fmla="*/ 93837 w 1378725"/>
                <a:gd name="connsiteY25" fmla="*/ 1664709 h 2023895"/>
                <a:gd name="connsiteX26" fmla="*/ 317392 w 1378725"/>
                <a:gd name="connsiteY26" fmla="*/ 1441155 h 2023895"/>
                <a:gd name="connsiteX27" fmla="*/ 541048 w 1378725"/>
                <a:gd name="connsiteY27" fmla="*/ 1441155 h 2023895"/>
                <a:gd name="connsiteX28" fmla="*/ 556020 w 1378725"/>
                <a:gd name="connsiteY28" fmla="*/ 1295120 h 2023895"/>
                <a:gd name="connsiteX29" fmla="*/ 494247 w 1378725"/>
                <a:gd name="connsiteY29" fmla="*/ 1273005 h 2023895"/>
                <a:gd name="connsiteX30" fmla="*/ 248119 w 1378725"/>
                <a:gd name="connsiteY30" fmla="*/ 1054849 h 2023895"/>
                <a:gd name="connsiteX31" fmla="*/ 239442 w 1378725"/>
                <a:gd name="connsiteY31" fmla="*/ 1037209 h 2023895"/>
                <a:gd name="connsiteX32" fmla="*/ 218282 w 1378725"/>
                <a:gd name="connsiteY32" fmla="*/ 1012387 h 2023895"/>
                <a:gd name="connsiteX33" fmla="*/ 210586 w 1378725"/>
                <a:gd name="connsiteY33" fmla="*/ 1015665 h 2023895"/>
                <a:gd name="connsiteX34" fmla="*/ 10032 w 1378725"/>
                <a:gd name="connsiteY34" fmla="*/ 849923 h 2023895"/>
                <a:gd name="connsiteX35" fmla="*/ 48451 w 1378725"/>
                <a:gd name="connsiteY35" fmla="*/ 637397 h 2023895"/>
                <a:gd name="connsiteX36" fmla="*/ 59377 w 1378725"/>
                <a:gd name="connsiteY36" fmla="*/ 628683 h 2023895"/>
                <a:gd name="connsiteX37" fmla="*/ 57884 w 1378725"/>
                <a:gd name="connsiteY37" fmla="*/ 609591 h 2023895"/>
                <a:gd name="connsiteX38" fmla="*/ 687742 w 1378725"/>
                <a:gd name="connsiteY38" fmla="*/ 0 h 2023895"/>
                <a:gd name="connsiteX0" fmla="*/ 687742 w 1378725"/>
                <a:gd name="connsiteY0" fmla="*/ 0 h 2016518"/>
                <a:gd name="connsiteX1" fmla="*/ 1317600 w 1378725"/>
                <a:gd name="connsiteY1" fmla="*/ 609591 h 2016518"/>
                <a:gd name="connsiteX2" fmla="*/ 1316298 w 1378725"/>
                <a:gd name="connsiteY2" fmla="*/ 626251 h 2016518"/>
                <a:gd name="connsiteX3" fmla="*/ 1330274 w 1378725"/>
                <a:gd name="connsiteY3" fmla="*/ 637397 h 2016518"/>
                <a:gd name="connsiteX4" fmla="*/ 1368693 w 1378725"/>
                <a:gd name="connsiteY4" fmla="*/ 849924 h 2016518"/>
                <a:gd name="connsiteX5" fmla="*/ 1168139 w 1378725"/>
                <a:gd name="connsiteY5" fmla="*/ 1015665 h 2016518"/>
                <a:gd name="connsiteX6" fmla="*/ 1158065 w 1378725"/>
                <a:gd name="connsiteY6" fmla="*/ 1011376 h 2016518"/>
                <a:gd name="connsiteX7" fmla="*/ 1143708 w 1378725"/>
                <a:gd name="connsiteY7" fmla="*/ 1028217 h 2016518"/>
                <a:gd name="connsiteX8" fmla="*/ 1130607 w 1378725"/>
                <a:gd name="connsiteY8" fmla="*/ 1054849 h 2016518"/>
                <a:gd name="connsiteX9" fmla="*/ 884479 w 1378725"/>
                <a:gd name="connsiteY9" fmla="*/ 1273005 h 2016518"/>
                <a:gd name="connsiteX10" fmla="*/ 822704 w 1378725"/>
                <a:gd name="connsiteY10" fmla="*/ 1295120 h 2016518"/>
                <a:gd name="connsiteX11" fmla="*/ 837677 w 1378725"/>
                <a:gd name="connsiteY11" fmla="*/ 1441155 h 2016518"/>
                <a:gd name="connsiteX12" fmla="*/ 1075133 w 1378725"/>
                <a:gd name="connsiteY12" fmla="*/ 1441155 h 2016518"/>
                <a:gd name="connsiteX13" fmla="*/ 1298688 w 1378725"/>
                <a:gd name="connsiteY13" fmla="*/ 1664709 h 2016518"/>
                <a:gd name="connsiteX14" fmla="*/ 1298688 w 1378725"/>
                <a:gd name="connsiteY14" fmla="*/ 1839293 h 2016518"/>
                <a:gd name="connsiteX15" fmla="*/ 1296576 w 1378725"/>
                <a:gd name="connsiteY15" fmla="*/ 1840576 h 2016518"/>
                <a:gd name="connsiteX16" fmla="*/ 1296576 w 1378725"/>
                <a:gd name="connsiteY16" fmla="*/ 2002464 h 2016518"/>
                <a:gd name="connsiteX17" fmla="*/ 892546 w 1378725"/>
                <a:gd name="connsiteY17" fmla="*/ 2002464 h 2016518"/>
                <a:gd name="connsiteX18" fmla="*/ 827252 w 1378725"/>
                <a:gd name="connsiteY18" fmla="*/ 2014957 h 2016518"/>
                <a:gd name="connsiteX19" fmla="*/ 543870 w 1378725"/>
                <a:gd name="connsiteY19" fmla="*/ 2014957 h 2016518"/>
                <a:gd name="connsiteX20" fmla="*/ 478576 w 1378725"/>
                <a:gd name="connsiteY20" fmla="*/ 2002464 h 2016518"/>
                <a:gd name="connsiteX21" fmla="*/ 94046 w 1378725"/>
                <a:gd name="connsiteY21" fmla="*/ 2002464 h 2016518"/>
                <a:gd name="connsiteX22" fmla="*/ 94046 w 1378725"/>
                <a:gd name="connsiteY22" fmla="*/ 1852423 h 2016518"/>
                <a:gd name="connsiteX23" fmla="*/ 93837 w 1378725"/>
                <a:gd name="connsiteY23" fmla="*/ 1852296 h 2016518"/>
                <a:gd name="connsiteX24" fmla="*/ 93837 w 1378725"/>
                <a:gd name="connsiteY24" fmla="*/ 1664709 h 2016518"/>
                <a:gd name="connsiteX25" fmla="*/ 317392 w 1378725"/>
                <a:gd name="connsiteY25" fmla="*/ 1441155 h 2016518"/>
                <a:gd name="connsiteX26" fmla="*/ 541048 w 1378725"/>
                <a:gd name="connsiteY26" fmla="*/ 1441155 h 2016518"/>
                <a:gd name="connsiteX27" fmla="*/ 556020 w 1378725"/>
                <a:gd name="connsiteY27" fmla="*/ 1295120 h 2016518"/>
                <a:gd name="connsiteX28" fmla="*/ 494247 w 1378725"/>
                <a:gd name="connsiteY28" fmla="*/ 1273005 h 2016518"/>
                <a:gd name="connsiteX29" fmla="*/ 248119 w 1378725"/>
                <a:gd name="connsiteY29" fmla="*/ 1054849 h 2016518"/>
                <a:gd name="connsiteX30" fmla="*/ 239442 w 1378725"/>
                <a:gd name="connsiteY30" fmla="*/ 1037209 h 2016518"/>
                <a:gd name="connsiteX31" fmla="*/ 218282 w 1378725"/>
                <a:gd name="connsiteY31" fmla="*/ 1012387 h 2016518"/>
                <a:gd name="connsiteX32" fmla="*/ 210586 w 1378725"/>
                <a:gd name="connsiteY32" fmla="*/ 1015665 h 2016518"/>
                <a:gd name="connsiteX33" fmla="*/ 10032 w 1378725"/>
                <a:gd name="connsiteY33" fmla="*/ 849923 h 2016518"/>
                <a:gd name="connsiteX34" fmla="*/ 48451 w 1378725"/>
                <a:gd name="connsiteY34" fmla="*/ 637397 h 2016518"/>
                <a:gd name="connsiteX35" fmla="*/ 59377 w 1378725"/>
                <a:gd name="connsiteY35" fmla="*/ 628683 h 2016518"/>
                <a:gd name="connsiteX36" fmla="*/ 57884 w 1378725"/>
                <a:gd name="connsiteY36" fmla="*/ 609591 h 2016518"/>
                <a:gd name="connsiteX37" fmla="*/ 687742 w 1378725"/>
                <a:gd name="connsiteY37" fmla="*/ 0 h 2016518"/>
                <a:gd name="connsiteX0" fmla="*/ 687742 w 1378725"/>
                <a:gd name="connsiteY0" fmla="*/ 0 h 2014957"/>
                <a:gd name="connsiteX1" fmla="*/ 1317600 w 1378725"/>
                <a:gd name="connsiteY1" fmla="*/ 609591 h 2014957"/>
                <a:gd name="connsiteX2" fmla="*/ 1316298 w 1378725"/>
                <a:gd name="connsiteY2" fmla="*/ 626251 h 2014957"/>
                <a:gd name="connsiteX3" fmla="*/ 1330274 w 1378725"/>
                <a:gd name="connsiteY3" fmla="*/ 637397 h 2014957"/>
                <a:gd name="connsiteX4" fmla="*/ 1368693 w 1378725"/>
                <a:gd name="connsiteY4" fmla="*/ 849924 h 2014957"/>
                <a:gd name="connsiteX5" fmla="*/ 1168139 w 1378725"/>
                <a:gd name="connsiteY5" fmla="*/ 1015665 h 2014957"/>
                <a:gd name="connsiteX6" fmla="*/ 1158065 w 1378725"/>
                <a:gd name="connsiteY6" fmla="*/ 1011376 h 2014957"/>
                <a:gd name="connsiteX7" fmla="*/ 1143708 w 1378725"/>
                <a:gd name="connsiteY7" fmla="*/ 1028217 h 2014957"/>
                <a:gd name="connsiteX8" fmla="*/ 1130607 w 1378725"/>
                <a:gd name="connsiteY8" fmla="*/ 1054849 h 2014957"/>
                <a:gd name="connsiteX9" fmla="*/ 884479 w 1378725"/>
                <a:gd name="connsiteY9" fmla="*/ 1273005 h 2014957"/>
                <a:gd name="connsiteX10" fmla="*/ 822704 w 1378725"/>
                <a:gd name="connsiteY10" fmla="*/ 1295120 h 2014957"/>
                <a:gd name="connsiteX11" fmla="*/ 837677 w 1378725"/>
                <a:gd name="connsiteY11" fmla="*/ 1441155 h 2014957"/>
                <a:gd name="connsiteX12" fmla="*/ 1075133 w 1378725"/>
                <a:gd name="connsiteY12" fmla="*/ 1441155 h 2014957"/>
                <a:gd name="connsiteX13" fmla="*/ 1298688 w 1378725"/>
                <a:gd name="connsiteY13" fmla="*/ 1664709 h 2014957"/>
                <a:gd name="connsiteX14" fmla="*/ 1298688 w 1378725"/>
                <a:gd name="connsiteY14" fmla="*/ 1839293 h 2014957"/>
                <a:gd name="connsiteX15" fmla="*/ 1296576 w 1378725"/>
                <a:gd name="connsiteY15" fmla="*/ 1840576 h 2014957"/>
                <a:gd name="connsiteX16" fmla="*/ 1296576 w 1378725"/>
                <a:gd name="connsiteY16" fmla="*/ 2002464 h 2014957"/>
                <a:gd name="connsiteX17" fmla="*/ 892546 w 1378725"/>
                <a:gd name="connsiteY17" fmla="*/ 2002464 h 2014957"/>
                <a:gd name="connsiteX18" fmla="*/ 827252 w 1378725"/>
                <a:gd name="connsiteY18" fmla="*/ 2014957 h 2014957"/>
                <a:gd name="connsiteX19" fmla="*/ 478576 w 1378725"/>
                <a:gd name="connsiteY19" fmla="*/ 2002464 h 2014957"/>
                <a:gd name="connsiteX20" fmla="*/ 94046 w 1378725"/>
                <a:gd name="connsiteY20" fmla="*/ 2002464 h 2014957"/>
                <a:gd name="connsiteX21" fmla="*/ 94046 w 1378725"/>
                <a:gd name="connsiteY21" fmla="*/ 1852423 h 2014957"/>
                <a:gd name="connsiteX22" fmla="*/ 93837 w 1378725"/>
                <a:gd name="connsiteY22" fmla="*/ 1852296 h 2014957"/>
                <a:gd name="connsiteX23" fmla="*/ 93837 w 1378725"/>
                <a:gd name="connsiteY23" fmla="*/ 1664709 h 2014957"/>
                <a:gd name="connsiteX24" fmla="*/ 317392 w 1378725"/>
                <a:gd name="connsiteY24" fmla="*/ 1441155 h 2014957"/>
                <a:gd name="connsiteX25" fmla="*/ 541048 w 1378725"/>
                <a:gd name="connsiteY25" fmla="*/ 1441155 h 2014957"/>
                <a:gd name="connsiteX26" fmla="*/ 556020 w 1378725"/>
                <a:gd name="connsiteY26" fmla="*/ 1295120 h 2014957"/>
                <a:gd name="connsiteX27" fmla="*/ 494247 w 1378725"/>
                <a:gd name="connsiteY27" fmla="*/ 1273005 h 2014957"/>
                <a:gd name="connsiteX28" fmla="*/ 248119 w 1378725"/>
                <a:gd name="connsiteY28" fmla="*/ 1054849 h 2014957"/>
                <a:gd name="connsiteX29" fmla="*/ 239442 w 1378725"/>
                <a:gd name="connsiteY29" fmla="*/ 1037209 h 2014957"/>
                <a:gd name="connsiteX30" fmla="*/ 218282 w 1378725"/>
                <a:gd name="connsiteY30" fmla="*/ 1012387 h 2014957"/>
                <a:gd name="connsiteX31" fmla="*/ 210586 w 1378725"/>
                <a:gd name="connsiteY31" fmla="*/ 1015665 h 2014957"/>
                <a:gd name="connsiteX32" fmla="*/ 10032 w 1378725"/>
                <a:gd name="connsiteY32" fmla="*/ 849923 h 2014957"/>
                <a:gd name="connsiteX33" fmla="*/ 48451 w 1378725"/>
                <a:gd name="connsiteY33" fmla="*/ 637397 h 2014957"/>
                <a:gd name="connsiteX34" fmla="*/ 59377 w 1378725"/>
                <a:gd name="connsiteY34" fmla="*/ 628683 h 2014957"/>
                <a:gd name="connsiteX35" fmla="*/ 57884 w 1378725"/>
                <a:gd name="connsiteY35" fmla="*/ 609591 h 2014957"/>
                <a:gd name="connsiteX36" fmla="*/ 687742 w 1378725"/>
                <a:gd name="connsiteY36" fmla="*/ 0 h 2014957"/>
                <a:gd name="connsiteX0" fmla="*/ 687742 w 1378725"/>
                <a:gd name="connsiteY0" fmla="*/ 0 h 2018883"/>
                <a:gd name="connsiteX1" fmla="*/ 1317600 w 1378725"/>
                <a:gd name="connsiteY1" fmla="*/ 609591 h 2018883"/>
                <a:gd name="connsiteX2" fmla="*/ 1316298 w 1378725"/>
                <a:gd name="connsiteY2" fmla="*/ 626251 h 2018883"/>
                <a:gd name="connsiteX3" fmla="*/ 1330274 w 1378725"/>
                <a:gd name="connsiteY3" fmla="*/ 637397 h 2018883"/>
                <a:gd name="connsiteX4" fmla="*/ 1368693 w 1378725"/>
                <a:gd name="connsiteY4" fmla="*/ 849924 h 2018883"/>
                <a:gd name="connsiteX5" fmla="*/ 1168139 w 1378725"/>
                <a:gd name="connsiteY5" fmla="*/ 1015665 h 2018883"/>
                <a:gd name="connsiteX6" fmla="*/ 1158065 w 1378725"/>
                <a:gd name="connsiteY6" fmla="*/ 1011376 h 2018883"/>
                <a:gd name="connsiteX7" fmla="*/ 1143708 w 1378725"/>
                <a:gd name="connsiteY7" fmla="*/ 1028217 h 2018883"/>
                <a:gd name="connsiteX8" fmla="*/ 1130607 w 1378725"/>
                <a:gd name="connsiteY8" fmla="*/ 1054849 h 2018883"/>
                <a:gd name="connsiteX9" fmla="*/ 884479 w 1378725"/>
                <a:gd name="connsiteY9" fmla="*/ 1273005 h 2018883"/>
                <a:gd name="connsiteX10" fmla="*/ 822704 w 1378725"/>
                <a:gd name="connsiteY10" fmla="*/ 1295120 h 2018883"/>
                <a:gd name="connsiteX11" fmla="*/ 837677 w 1378725"/>
                <a:gd name="connsiteY11" fmla="*/ 1441155 h 2018883"/>
                <a:gd name="connsiteX12" fmla="*/ 1075133 w 1378725"/>
                <a:gd name="connsiteY12" fmla="*/ 1441155 h 2018883"/>
                <a:gd name="connsiteX13" fmla="*/ 1298688 w 1378725"/>
                <a:gd name="connsiteY13" fmla="*/ 1664709 h 2018883"/>
                <a:gd name="connsiteX14" fmla="*/ 1298688 w 1378725"/>
                <a:gd name="connsiteY14" fmla="*/ 1839293 h 2018883"/>
                <a:gd name="connsiteX15" fmla="*/ 1296576 w 1378725"/>
                <a:gd name="connsiteY15" fmla="*/ 1840576 h 2018883"/>
                <a:gd name="connsiteX16" fmla="*/ 1296576 w 1378725"/>
                <a:gd name="connsiteY16" fmla="*/ 2002464 h 2018883"/>
                <a:gd name="connsiteX17" fmla="*/ 892546 w 1378725"/>
                <a:gd name="connsiteY17" fmla="*/ 2002464 h 2018883"/>
                <a:gd name="connsiteX18" fmla="*/ 827252 w 1378725"/>
                <a:gd name="connsiteY18" fmla="*/ 2014957 h 2018883"/>
                <a:gd name="connsiteX19" fmla="*/ 94046 w 1378725"/>
                <a:gd name="connsiteY19" fmla="*/ 2002464 h 2018883"/>
                <a:gd name="connsiteX20" fmla="*/ 94046 w 1378725"/>
                <a:gd name="connsiteY20" fmla="*/ 1852423 h 2018883"/>
                <a:gd name="connsiteX21" fmla="*/ 93837 w 1378725"/>
                <a:gd name="connsiteY21" fmla="*/ 1852296 h 2018883"/>
                <a:gd name="connsiteX22" fmla="*/ 93837 w 1378725"/>
                <a:gd name="connsiteY22" fmla="*/ 1664709 h 2018883"/>
                <a:gd name="connsiteX23" fmla="*/ 317392 w 1378725"/>
                <a:gd name="connsiteY23" fmla="*/ 1441155 h 2018883"/>
                <a:gd name="connsiteX24" fmla="*/ 541048 w 1378725"/>
                <a:gd name="connsiteY24" fmla="*/ 1441155 h 2018883"/>
                <a:gd name="connsiteX25" fmla="*/ 556020 w 1378725"/>
                <a:gd name="connsiteY25" fmla="*/ 1295120 h 2018883"/>
                <a:gd name="connsiteX26" fmla="*/ 494247 w 1378725"/>
                <a:gd name="connsiteY26" fmla="*/ 1273005 h 2018883"/>
                <a:gd name="connsiteX27" fmla="*/ 248119 w 1378725"/>
                <a:gd name="connsiteY27" fmla="*/ 1054849 h 2018883"/>
                <a:gd name="connsiteX28" fmla="*/ 239442 w 1378725"/>
                <a:gd name="connsiteY28" fmla="*/ 1037209 h 2018883"/>
                <a:gd name="connsiteX29" fmla="*/ 218282 w 1378725"/>
                <a:gd name="connsiteY29" fmla="*/ 1012387 h 2018883"/>
                <a:gd name="connsiteX30" fmla="*/ 210586 w 1378725"/>
                <a:gd name="connsiteY30" fmla="*/ 1015665 h 2018883"/>
                <a:gd name="connsiteX31" fmla="*/ 10032 w 1378725"/>
                <a:gd name="connsiteY31" fmla="*/ 849923 h 2018883"/>
                <a:gd name="connsiteX32" fmla="*/ 48451 w 1378725"/>
                <a:gd name="connsiteY32" fmla="*/ 637397 h 2018883"/>
                <a:gd name="connsiteX33" fmla="*/ 59377 w 1378725"/>
                <a:gd name="connsiteY33" fmla="*/ 628683 h 2018883"/>
                <a:gd name="connsiteX34" fmla="*/ 57884 w 1378725"/>
                <a:gd name="connsiteY34" fmla="*/ 609591 h 2018883"/>
                <a:gd name="connsiteX35" fmla="*/ 687742 w 1378725"/>
                <a:gd name="connsiteY35" fmla="*/ 0 h 2018883"/>
                <a:gd name="connsiteX0" fmla="*/ 687742 w 1378725"/>
                <a:gd name="connsiteY0" fmla="*/ 0 h 2002464"/>
                <a:gd name="connsiteX1" fmla="*/ 1317600 w 1378725"/>
                <a:gd name="connsiteY1" fmla="*/ 609591 h 2002464"/>
                <a:gd name="connsiteX2" fmla="*/ 1316298 w 1378725"/>
                <a:gd name="connsiteY2" fmla="*/ 626251 h 2002464"/>
                <a:gd name="connsiteX3" fmla="*/ 1330274 w 1378725"/>
                <a:gd name="connsiteY3" fmla="*/ 637397 h 2002464"/>
                <a:gd name="connsiteX4" fmla="*/ 1368693 w 1378725"/>
                <a:gd name="connsiteY4" fmla="*/ 849924 h 2002464"/>
                <a:gd name="connsiteX5" fmla="*/ 1168139 w 1378725"/>
                <a:gd name="connsiteY5" fmla="*/ 1015665 h 2002464"/>
                <a:gd name="connsiteX6" fmla="*/ 1158065 w 1378725"/>
                <a:gd name="connsiteY6" fmla="*/ 1011376 h 2002464"/>
                <a:gd name="connsiteX7" fmla="*/ 1143708 w 1378725"/>
                <a:gd name="connsiteY7" fmla="*/ 1028217 h 2002464"/>
                <a:gd name="connsiteX8" fmla="*/ 1130607 w 1378725"/>
                <a:gd name="connsiteY8" fmla="*/ 1054849 h 2002464"/>
                <a:gd name="connsiteX9" fmla="*/ 884479 w 1378725"/>
                <a:gd name="connsiteY9" fmla="*/ 1273005 h 2002464"/>
                <a:gd name="connsiteX10" fmla="*/ 822704 w 1378725"/>
                <a:gd name="connsiteY10" fmla="*/ 1295120 h 2002464"/>
                <a:gd name="connsiteX11" fmla="*/ 837677 w 1378725"/>
                <a:gd name="connsiteY11" fmla="*/ 1441155 h 2002464"/>
                <a:gd name="connsiteX12" fmla="*/ 1075133 w 1378725"/>
                <a:gd name="connsiteY12" fmla="*/ 1441155 h 2002464"/>
                <a:gd name="connsiteX13" fmla="*/ 1298688 w 1378725"/>
                <a:gd name="connsiteY13" fmla="*/ 1664709 h 2002464"/>
                <a:gd name="connsiteX14" fmla="*/ 1298688 w 1378725"/>
                <a:gd name="connsiteY14" fmla="*/ 1839293 h 2002464"/>
                <a:gd name="connsiteX15" fmla="*/ 1296576 w 1378725"/>
                <a:gd name="connsiteY15" fmla="*/ 1840576 h 2002464"/>
                <a:gd name="connsiteX16" fmla="*/ 1296576 w 1378725"/>
                <a:gd name="connsiteY16" fmla="*/ 2002464 h 2002464"/>
                <a:gd name="connsiteX17" fmla="*/ 892546 w 1378725"/>
                <a:gd name="connsiteY17" fmla="*/ 2002464 h 2002464"/>
                <a:gd name="connsiteX18" fmla="*/ 94046 w 1378725"/>
                <a:gd name="connsiteY18" fmla="*/ 2002464 h 2002464"/>
                <a:gd name="connsiteX19" fmla="*/ 94046 w 1378725"/>
                <a:gd name="connsiteY19" fmla="*/ 1852423 h 2002464"/>
                <a:gd name="connsiteX20" fmla="*/ 93837 w 1378725"/>
                <a:gd name="connsiteY20" fmla="*/ 1852296 h 2002464"/>
                <a:gd name="connsiteX21" fmla="*/ 93837 w 1378725"/>
                <a:gd name="connsiteY21" fmla="*/ 1664709 h 2002464"/>
                <a:gd name="connsiteX22" fmla="*/ 317392 w 1378725"/>
                <a:gd name="connsiteY22" fmla="*/ 1441155 h 2002464"/>
                <a:gd name="connsiteX23" fmla="*/ 541048 w 1378725"/>
                <a:gd name="connsiteY23" fmla="*/ 1441155 h 2002464"/>
                <a:gd name="connsiteX24" fmla="*/ 556020 w 1378725"/>
                <a:gd name="connsiteY24" fmla="*/ 1295120 h 2002464"/>
                <a:gd name="connsiteX25" fmla="*/ 494247 w 1378725"/>
                <a:gd name="connsiteY25" fmla="*/ 1273005 h 2002464"/>
                <a:gd name="connsiteX26" fmla="*/ 248119 w 1378725"/>
                <a:gd name="connsiteY26" fmla="*/ 1054849 h 2002464"/>
                <a:gd name="connsiteX27" fmla="*/ 239442 w 1378725"/>
                <a:gd name="connsiteY27" fmla="*/ 1037209 h 2002464"/>
                <a:gd name="connsiteX28" fmla="*/ 218282 w 1378725"/>
                <a:gd name="connsiteY28" fmla="*/ 1012387 h 2002464"/>
                <a:gd name="connsiteX29" fmla="*/ 210586 w 1378725"/>
                <a:gd name="connsiteY29" fmla="*/ 1015665 h 2002464"/>
                <a:gd name="connsiteX30" fmla="*/ 10032 w 1378725"/>
                <a:gd name="connsiteY30" fmla="*/ 849923 h 2002464"/>
                <a:gd name="connsiteX31" fmla="*/ 48451 w 1378725"/>
                <a:gd name="connsiteY31" fmla="*/ 637397 h 2002464"/>
                <a:gd name="connsiteX32" fmla="*/ 59377 w 1378725"/>
                <a:gd name="connsiteY32" fmla="*/ 628683 h 2002464"/>
                <a:gd name="connsiteX33" fmla="*/ 57884 w 1378725"/>
                <a:gd name="connsiteY33" fmla="*/ 609591 h 2002464"/>
                <a:gd name="connsiteX34" fmla="*/ 687742 w 1378725"/>
                <a:gd name="connsiteY34" fmla="*/ 0 h 2002464"/>
                <a:gd name="connsiteX0" fmla="*/ 687742 w 1378725"/>
                <a:gd name="connsiteY0" fmla="*/ 0 h 2002464"/>
                <a:gd name="connsiteX1" fmla="*/ 1317600 w 1378725"/>
                <a:gd name="connsiteY1" fmla="*/ 609591 h 2002464"/>
                <a:gd name="connsiteX2" fmla="*/ 1316298 w 1378725"/>
                <a:gd name="connsiteY2" fmla="*/ 626251 h 2002464"/>
                <a:gd name="connsiteX3" fmla="*/ 1330274 w 1378725"/>
                <a:gd name="connsiteY3" fmla="*/ 637397 h 2002464"/>
                <a:gd name="connsiteX4" fmla="*/ 1368693 w 1378725"/>
                <a:gd name="connsiteY4" fmla="*/ 849924 h 2002464"/>
                <a:gd name="connsiteX5" fmla="*/ 1168139 w 1378725"/>
                <a:gd name="connsiteY5" fmla="*/ 1015665 h 2002464"/>
                <a:gd name="connsiteX6" fmla="*/ 1158065 w 1378725"/>
                <a:gd name="connsiteY6" fmla="*/ 1011376 h 2002464"/>
                <a:gd name="connsiteX7" fmla="*/ 1143708 w 1378725"/>
                <a:gd name="connsiteY7" fmla="*/ 1028217 h 2002464"/>
                <a:gd name="connsiteX8" fmla="*/ 1130607 w 1378725"/>
                <a:gd name="connsiteY8" fmla="*/ 1054849 h 2002464"/>
                <a:gd name="connsiteX9" fmla="*/ 884479 w 1378725"/>
                <a:gd name="connsiteY9" fmla="*/ 1273005 h 2002464"/>
                <a:gd name="connsiteX10" fmla="*/ 822704 w 1378725"/>
                <a:gd name="connsiteY10" fmla="*/ 1295120 h 2002464"/>
                <a:gd name="connsiteX11" fmla="*/ 837677 w 1378725"/>
                <a:gd name="connsiteY11" fmla="*/ 1441155 h 2002464"/>
                <a:gd name="connsiteX12" fmla="*/ 1075133 w 1378725"/>
                <a:gd name="connsiteY12" fmla="*/ 1441155 h 2002464"/>
                <a:gd name="connsiteX13" fmla="*/ 1298688 w 1378725"/>
                <a:gd name="connsiteY13" fmla="*/ 1664709 h 2002464"/>
                <a:gd name="connsiteX14" fmla="*/ 1298688 w 1378725"/>
                <a:gd name="connsiteY14" fmla="*/ 1839293 h 2002464"/>
                <a:gd name="connsiteX15" fmla="*/ 1296576 w 1378725"/>
                <a:gd name="connsiteY15" fmla="*/ 1840576 h 2002464"/>
                <a:gd name="connsiteX16" fmla="*/ 1296576 w 1378725"/>
                <a:gd name="connsiteY16" fmla="*/ 2002464 h 2002464"/>
                <a:gd name="connsiteX17" fmla="*/ 94046 w 1378725"/>
                <a:gd name="connsiteY17" fmla="*/ 2002464 h 2002464"/>
                <a:gd name="connsiteX18" fmla="*/ 94046 w 1378725"/>
                <a:gd name="connsiteY18" fmla="*/ 1852423 h 2002464"/>
                <a:gd name="connsiteX19" fmla="*/ 93837 w 1378725"/>
                <a:gd name="connsiteY19" fmla="*/ 1852296 h 2002464"/>
                <a:gd name="connsiteX20" fmla="*/ 93837 w 1378725"/>
                <a:gd name="connsiteY20" fmla="*/ 1664709 h 2002464"/>
                <a:gd name="connsiteX21" fmla="*/ 317392 w 1378725"/>
                <a:gd name="connsiteY21" fmla="*/ 1441155 h 2002464"/>
                <a:gd name="connsiteX22" fmla="*/ 541048 w 1378725"/>
                <a:gd name="connsiteY22" fmla="*/ 1441155 h 2002464"/>
                <a:gd name="connsiteX23" fmla="*/ 556020 w 1378725"/>
                <a:gd name="connsiteY23" fmla="*/ 1295120 h 2002464"/>
                <a:gd name="connsiteX24" fmla="*/ 494247 w 1378725"/>
                <a:gd name="connsiteY24" fmla="*/ 1273005 h 2002464"/>
                <a:gd name="connsiteX25" fmla="*/ 248119 w 1378725"/>
                <a:gd name="connsiteY25" fmla="*/ 1054849 h 2002464"/>
                <a:gd name="connsiteX26" fmla="*/ 239442 w 1378725"/>
                <a:gd name="connsiteY26" fmla="*/ 1037209 h 2002464"/>
                <a:gd name="connsiteX27" fmla="*/ 218282 w 1378725"/>
                <a:gd name="connsiteY27" fmla="*/ 1012387 h 2002464"/>
                <a:gd name="connsiteX28" fmla="*/ 210586 w 1378725"/>
                <a:gd name="connsiteY28" fmla="*/ 1015665 h 2002464"/>
                <a:gd name="connsiteX29" fmla="*/ 10032 w 1378725"/>
                <a:gd name="connsiteY29" fmla="*/ 849923 h 2002464"/>
                <a:gd name="connsiteX30" fmla="*/ 48451 w 1378725"/>
                <a:gd name="connsiteY30" fmla="*/ 637397 h 2002464"/>
                <a:gd name="connsiteX31" fmla="*/ 59377 w 1378725"/>
                <a:gd name="connsiteY31" fmla="*/ 628683 h 2002464"/>
                <a:gd name="connsiteX32" fmla="*/ 57884 w 1378725"/>
                <a:gd name="connsiteY32" fmla="*/ 609591 h 2002464"/>
                <a:gd name="connsiteX33" fmla="*/ 687742 w 1378725"/>
                <a:gd name="connsiteY33" fmla="*/ 0 h 2002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378725" h="2002464">
                  <a:moveTo>
                    <a:pt x="687742" y="0"/>
                  </a:moveTo>
                  <a:cubicBezTo>
                    <a:pt x="1035603" y="0"/>
                    <a:pt x="1317600" y="272923"/>
                    <a:pt x="1317600" y="609591"/>
                  </a:cubicBezTo>
                  <a:lnTo>
                    <a:pt x="1316298" y="626251"/>
                  </a:lnTo>
                  <a:lnTo>
                    <a:pt x="1330274" y="637397"/>
                  </a:lnTo>
                  <a:cubicBezTo>
                    <a:pt x="1374232" y="682495"/>
                    <a:pt x="1391421" y="765102"/>
                    <a:pt x="1368693" y="849924"/>
                  </a:cubicBezTo>
                  <a:cubicBezTo>
                    <a:pt x="1338389" y="963019"/>
                    <a:pt x="1248598" y="1037224"/>
                    <a:pt x="1168139" y="1015665"/>
                  </a:cubicBezTo>
                  <a:lnTo>
                    <a:pt x="1158065" y="1011376"/>
                  </a:lnTo>
                  <a:lnTo>
                    <a:pt x="1143708" y="1028217"/>
                  </a:lnTo>
                  <a:lnTo>
                    <a:pt x="1130607" y="1054849"/>
                  </a:lnTo>
                  <a:cubicBezTo>
                    <a:pt x="1070841" y="1152470"/>
                    <a:pt x="985170" y="1229191"/>
                    <a:pt x="884479" y="1273005"/>
                  </a:cubicBezTo>
                  <a:lnTo>
                    <a:pt x="822704" y="1295120"/>
                  </a:lnTo>
                  <a:lnTo>
                    <a:pt x="837677" y="1441155"/>
                  </a:lnTo>
                  <a:lnTo>
                    <a:pt x="1075133" y="1441155"/>
                  </a:lnTo>
                  <a:cubicBezTo>
                    <a:pt x="1198599" y="1441155"/>
                    <a:pt x="1298688" y="1541244"/>
                    <a:pt x="1298688" y="1664709"/>
                  </a:cubicBezTo>
                  <a:lnTo>
                    <a:pt x="1298688" y="1839293"/>
                  </a:lnTo>
                  <a:lnTo>
                    <a:pt x="1296576" y="1840576"/>
                  </a:lnTo>
                  <a:lnTo>
                    <a:pt x="1296576" y="2002464"/>
                  </a:lnTo>
                  <a:lnTo>
                    <a:pt x="94046" y="2002464"/>
                  </a:lnTo>
                  <a:lnTo>
                    <a:pt x="94046" y="1852423"/>
                  </a:lnTo>
                  <a:lnTo>
                    <a:pt x="93837" y="1852296"/>
                  </a:lnTo>
                  <a:lnTo>
                    <a:pt x="93837" y="1664709"/>
                  </a:lnTo>
                  <a:cubicBezTo>
                    <a:pt x="93837" y="1541244"/>
                    <a:pt x="193926" y="1441155"/>
                    <a:pt x="317392" y="1441155"/>
                  </a:cubicBezTo>
                  <a:lnTo>
                    <a:pt x="541048" y="1441155"/>
                  </a:lnTo>
                  <a:lnTo>
                    <a:pt x="556020" y="1295120"/>
                  </a:lnTo>
                  <a:lnTo>
                    <a:pt x="494247" y="1273005"/>
                  </a:lnTo>
                  <a:cubicBezTo>
                    <a:pt x="393556" y="1229191"/>
                    <a:pt x="307886" y="1152470"/>
                    <a:pt x="248119" y="1054849"/>
                  </a:cubicBezTo>
                  <a:lnTo>
                    <a:pt x="239442" y="1037209"/>
                  </a:lnTo>
                  <a:lnTo>
                    <a:pt x="218282" y="1012387"/>
                  </a:lnTo>
                  <a:lnTo>
                    <a:pt x="210586" y="1015665"/>
                  </a:lnTo>
                  <a:cubicBezTo>
                    <a:pt x="130127" y="1037223"/>
                    <a:pt x="40336" y="963018"/>
                    <a:pt x="10032" y="849923"/>
                  </a:cubicBezTo>
                  <a:cubicBezTo>
                    <a:pt x="-12696" y="765102"/>
                    <a:pt x="4493" y="682494"/>
                    <a:pt x="48451" y="637397"/>
                  </a:cubicBezTo>
                  <a:lnTo>
                    <a:pt x="59377" y="628683"/>
                  </a:lnTo>
                  <a:lnTo>
                    <a:pt x="57884" y="609591"/>
                  </a:lnTo>
                  <a:cubicBezTo>
                    <a:pt x="57884" y="272923"/>
                    <a:pt x="339881" y="0"/>
                    <a:pt x="687742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060E068F-12CB-0F42-01F0-270C04281E36}"/>
                </a:ext>
              </a:extLst>
            </p:cNvPr>
            <p:cNvSpPr/>
            <p:nvPr/>
          </p:nvSpPr>
          <p:spPr bwMode="auto">
            <a:xfrm rot="900000">
              <a:off x="1033950" y="283092"/>
              <a:ext cx="181842" cy="706073"/>
            </a:xfrm>
            <a:custGeom>
              <a:avLst/>
              <a:gdLst>
                <a:gd name="connsiteX0" fmla="*/ 76451 w 151977"/>
                <a:gd name="connsiteY0" fmla="*/ 487260 h 590110"/>
                <a:gd name="connsiteX1" fmla="*/ 127876 w 151977"/>
                <a:gd name="connsiteY1" fmla="*/ 538685 h 590110"/>
                <a:gd name="connsiteX2" fmla="*/ 76451 w 151977"/>
                <a:gd name="connsiteY2" fmla="*/ 590110 h 590110"/>
                <a:gd name="connsiteX3" fmla="*/ 25026 w 151977"/>
                <a:gd name="connsiteY3" fmla="*/ 538685 h 590110"/>
                <a:gd name="connsiteX4" fmla="*/ 76451 w 151977"/>
                <a:gd name="connsiteY4" fmla="*/ 487260 h 590110"/>
                <a:gd name="connsiteX5" fmla="*/ 0 w 151977"/>
                <a:gd name="connsiteY5" fmla="*/ 0 h 590110"/>
                <a:gd name="connsiteX6" fmla="*/ 151977 w 151977"/>
                <a:gd name="connsiteY6" fmla="*/ 0 h 590110"/>
                <a:gd name="connsiteX7" fmla="*/ 113983 w 151977"/>
                <a:gd name="connsiteY7" fmla="*/ 450050 h 590110"/>
                <a:gd name="connsiteX8" fmla="*/ 37994 w 151977"/>
                <a:gd name="connsiteY8" fmla="*/ 450050 h 590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1977" h="590110">
                  <a:moveTo>
                    <a:pt x="76451" y="487260"/>
                  </a:moveTo>
                  <a:cubicBezTo>
                    <a:pt x="104852" y="487260"/>
                    <a:pt x="127876" y="510284"/>
                    <a:pt x="127876" y="538685"/>
                  </a:cubicBezTo>
                  <a:cubicBezTo>
                    <a:pt x="127876" y="567086"/>
                    <a:pt x="104852" y="590110"/>
                    <a:pt x="76451" y="590110"/>
                  </a:cubicBezTo>
                  <a:cubicBezTo>
                    <a:pt x="48050" y="590110"/>
                    <a:pt x="25026" y="567086"/>
                    <a:pt x="25026" y="538685"/>
                  </a:cubicBezTo>
                  <a:cubicBezTo>
                    <a:pt x="25026" y="510284"/>
                    <a:pt x="48050" y="487260"/>
                    <a:pt x="76451" y="487260"/>
                  </a:cubicBezTo>
                  <a:close/>
                  <a:moveTo>
                    <a:pt x="0" y="0"/>
                  </a:moveTo>
                  <a:lnTo>
                    <a:pt x="151977" y="0"/>
                  </a:lnTo>
                  <a:lnTo>
                    <a:pt x="113983" y="450050"/>
                  </a:lnTo>
                  <a:lnTo>
                    <a:pt x="37994" y="45005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楕円 1103">
              <a:extLst>
                <a:ext uri="{FF2B5EF4-FFF2-40B4-BE49-F238E27FC236}">
                  <a16:creationId xmlns:a16="http://schemas.microsoft.com/office/drawing/2014/main" id="{DE75D1BD-9E33-357D-71E2-02D4C606DBC3}"/>
                </a:ext>
              </a:extLst>
            </p:cNvPr>
            <p:cNvSpPr/>
            <p:nvPr/>
          </p:nvSpPr>
          <p:spPr bwMode="auto">
            <a:xfrm>
              <a:off x="236667" y="337821"/>
              <a:ext cx="151424" cy="219249"/>
            </a:xfrm>
            <a:custGeom>
              <a:avLst/>
              <a:gdLst>
                <a:gd name="connsiteX0" fmla="*/ 0 w 1956329"/>
                <a:gd name="connsiteY0" fmla="*/ 978165 h 1956329"/>
                <a:gd name="connsiteX1" fmla="*/ 978165 w 1956329"/>
                <a:gd name="connsiteY1" fmla="*/ 0 h 1956329"/>
                <a:gd name="connsiteX2" fmla="*/ 1956330 w 1956329"/>
                <a:gd name="connsiteY2" fmla="*/ 978165 h 1956329"/>
                <a:gd name="connsiteX3" fmla="*/ 978165 w 1956329"/>
                <a:gd name="connsiteY3" fmla="*/ 1956330 h 1956329"/>
                <a:gd name="connsiteX4" fmla="*/ 0 w 1956329"/>
                <a:gd name="connsiteY4" fmla="*/ 978165 h 1956329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6330" h="2832630">
                  <a:moveTo>
                    <a:pt x="0" y="1854465"/>
                  </a:moveTo>
                  <a:cubicBezTo>
                    <a:pt x="0" y="1314239"/>
                    <a:pt x="742739" y="342900"/>
                    <a:pt x="978165" y="0"/>
                  </a:cubicBezTo>
                  <a:cubicBezTo>
                    <a:pt x="1188191" y="355600"/>
                    <a:pt x="1956330" y="1314239"/>
                    <a:pt x="1956330" y="1854465"/>
                  </a:cubicBezTo>
                  <a:cubicBezTo>
                    <a:pt x="1956330" y="2394691"/>
                    <a:pt x="1518391" y="2832630"/>
                    <a:pt x="978165" y="2832630"/>
                  </a:cubicBezTo>
                  <a:cubicBezTo>
                    <a:pt x="437939" y="2832630"/>
                    <a:pt x="0" y="2394691"/>
                    <a:pt x="0" y="1854465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楕円 1103">
              <a:extLst>
                <a:ext uri="{FF2B5EF4-FFF2-40B4-BE49-F238E27FC236}">
                  <a16:creationId xmlns:a16="http://schemas.microsoft.com/office/drawing/2014/main" id="{5BD1CF52-67C3-B26B-B33E-A78C7E3B7952}"/>
                </a:ext>
              </a:extLst>
            </p:cNvPr>
            <p:cNvSpPr/>
            <p:nvPr/>
          </p:nvSpPr>
          <p:spPr bwMode="auto">
            <a:xfrm>
              <a:off x="236667" y="-317"/>
              <a:ext cx="151424" cy="219249"/>
            </a:xfrm>
            <a:custGeom>
              <a:avLst/>
              <a:gdLst>
                <a:gd name="connsiteX0" fmla="*/ 0 w 1956329"/>
                <a:gd name="connsiteY0" fmla="*/ 978165 h 1956329"/>
                <a:gd name="connsiteX1" fmla="*/ 978165 w 1956329"/>
                <a:gd name="connsiteY1" fmla="*/ 0 h 1956329"/>
                <a:gd name="connsiteX2" fmla="*/ 1956330 w 1956329"/>
                <a:gd name="connsiteY2" fmla="*/ 978165 h 1956329"/>
                <a:gd name="connsiteX3" fmla="*/ 978165 w 1956329"/>
                <a:gd name="connsiteY3" fmla="*/ 1956330 h 1956329"/>
                <a:gd name="connsiteX4" fmla="*/ 0 w 1956329"/>
                <a:gd name="connsiteY4" fmla="*/ 978165 h 1956329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6330" h="2832630">
                  <a:moveTo>
                    <a:pt x="0" y="1854465"/>
                  </a:moveTo>
                  <a:cubicBezTo>
                    <a:pt x="0" y="1314239"/>
                    <a:pt x="742739" y="342900"/>
                    <a:pt x="978165" y="0"/>
                  </a:cubicBezTo>
                  <a:cubicBezTo>
                    <a:pt x="1188191" y="355600"/>
                    <a:pt x="1956330" y="1314239"/>
                    <a:pt x="1956330" y="1854465"/>
                  </a:cubicBezTo>
                  <a:cubicBezTo>
                    <a:pt x="1956330" y="2394691"/>
                    <a:pt x="1518391" y="2832630"/>
                    <a:pt x="978165" y="2832630"/>
                  </a:cubicBezTo>
                  <a:cubicBezTo>
                    <a:pt x="437939" y="2832630"/>
                    <a:pt x="0" y="2394691"/>
                    <a:pt x="0" y="1854465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楕円 1103">
              <a:extLst>
                <a:ext uri="{FF2B5EF4-FFF2-40B4-BE49-F238E27FC236}">
                  <a16:creationId xmlns:a16="http://schemas.microsoft.com/office/drawing/2014/main" id="{F75A1EF2-206D-2CC3-8455-1548D8DAF563}"/>
                </a:ext>
              </a:extLst>
            </p:cNvPr>
            <p:cNvSpPr/>
            <p:nvPr/>
          </p:nvSpPr>
          <p:spPr bwMode="auto">
            <a:xfrm>
              <a:off x="236667" y="-333692"/>
              <a:ext cx="151424" cy="219249"/>
            </a:xfrm>
            <a:custGeom>
              <a:avLst/>
              <a:gdLst>
                <a:gd name="connsiteX0" fmla="*/ 0 w 1956329"/>
                <a:gd name="connsiteY0" fmla="*/ 978165 h 1956329"/>
                <a:gd name="connsiteX1" fmla="*/ 978165 w 1956329"/>
                <a:gd name="connsiteY1" fmla="*/ 0 h 1956329"/>
                <a:gd name="connsiteX2" fmla="*/ 1956330 w 1956329"/>
                <a:gd name="connsiteY2" fmla="*/ 978165 h 1956329"/>
                <a:gd name="connsiteX3" fmla="*/ 978165 w 1956329"/>
                <a:gd name="connsiteY3" fmla="*/ 1956330 h 1956329"/>
                <a:gd name="connsiteX4" fmla="*/ 0 w 1956329"/>
                <a:gd name="connsiteY4" fmla="*/ 978165 h 1956329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6330" h="2832630">
                  <a:moveTo>
                    <a:pt x="0" y="1854465"/>
                  </a:moveTo>
                  <a:cubicBezTo>
                    <a:pt x="0" y="1314239"/>
                    <a:pt x="742739" y="342900"/>
                    <a:pt x="978165" y="0"/>
                  </a:cubicBezTo>
                  <a:cubicBezTo>
                    <a:pt x="1188191" y="355600"/>
                    <a:pt x="1956330" y="1314239"/>
                    <a:pt x="1956330" y="1854465"/>
                  </a:cubicBezTo>
                  <a:cubicBezTo>
                    <a:pt x="1956330" y="2394691"/>
                    <a:pt x="1518391" y="2832630"/>
                    <a:pt x="978165" y="2832630"/>
                  </a:cubicBezTo>
                  <a:cubicBezTo>
                    <a:pt x="437939" y="2832630"/>
                    <a:pt x="0" y="2394691"/>
                    <a:pt x="0" y="1854465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5FFBC80E-8A2C-6C5E-6BFB-A79AD74033AF}"/>
              </a:ext>
            </a:extLst>
          </p:cNvPr>
          <p:cNvGrpSpPr/>
          <p:nvPr/>
        </p:nvGrpSpPr>
        <p:grpSpPr>
          <a:xfrm>
            <a:off x="3672190" y="3793873"/>
            <a:ext cx="2571880" cy="2571880"/>
            <a:chOff x="2020116" y="-499348"/>
            <a:chExt cx="2735056" cy="2735056"/>
          </a:xfrm>
        </p:grpSpPr>
        <p:sp>
          <p:nvSpPr>
            <p:cNvPr id="52" name="四角形: 角を丸くする 51">
              <a:extLst>
                <a:ext uri="{FF2B5EF4-FFF2-40B4-BE49-F238E27FC236}">
                  <a16:creationId xmlns:a16="http://schemas.microsoft.com/office/drawing/2014/main" id="{C4FD76F2-257C-D5A6-06FA-B39EFFD1BFAF}"/>
                </a:ext>
              </a:extLst>
            </p:cNvPr>
            <p:cNvSpPr/>
            <p:nvPr/>
          </p:nvSpPr>
          <p:spPr bwMode="auto">
            <a:xfrm>
              <a:off x="2020116" y="-499348"/>
              <a:ext cx="2735056" cy="273505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3" name="四角形: 角を丸くする 52">
              <a:extLst>
                <a:ext uri="{FF2B5EF4-FFF2-40B4-BE49-F238E27FC236}">
                  <a16:creationId xmlns:a16="http://schemas.microsoft.com/office/drawing/2014/main" id="{A38041E9-7276-911F-7BD6-D0D8F655ED12}"/>
                </a:ext>
              </a:extLst>
            </p:cNvPr>
            <p:cNvSpPr/>
            <p:nvPr/>
          </p:nvSpPr>
          <p:spPr bwMode="auto">
            <a:xfrm>
              <a:off x="2207695" y="-311769"/>
              <a:ext cx="2359898" cy="2359898"/>
            </a:xfrm>
            <a:prstGeom prst="roundRect">
              <a:avLst>
                <a:gd name="adj" fmla="val 302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B560B221-5D34-6CAB-A69E-5A1714FC955A}"/>
                </a:ext>
              </a:extLst>
            </p:cNvPr>
            <p:cNvSpPr/>
            <p:nvPr/>
          </p:nvSpPr>
          <p:spPr bwMode="auto">
            <a:xfrm>
              <a:off x="2099078" y="-420386"/>
              <a:ext cx="2577132" cy="2577132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4390FE8C-0BDA-B89D-64EB-214A58C55CC7}"/>
                </a:ext>
              </a:extLst>
            </p:cNvPr>
            <p:cNvSpPr/>
            <p:nvPr/>
          </p:nvSpPr>
          <p:spPr>
            <a:xfrm>
              <a:off x="2875079" y="629028"/>
              <a:ext cx="941268" cy="1367100"/>
            </a:xfrm>
            <a:custGeom>
              <a:avLst/>
              <a:gdLst>
                <a:gd name="connsiteX0" fmla="*/ 687742 w 1378725"/>
                <a:gd name="connsiteY0" fmla="*/ 0 h 2023895"/>
                <a:gd name="connsiteX1" fmla="*/ 1317600 w 1378725"/>
                <a:gd name="connsiteY1" fmla="*/ 609591 h 2023895"/>
                <a:gd name="connsiteX2" fmla="*/ 1316298 w 1378725"/>
                <a:gd name="connsiteY2" fmla="*/ 626251 h 2023895"/>
                <a:gd name="connsiteX3" fmla="*/ 1330274 w 1378725"/>
                <a:gd name="connsiteY3" fmla="*/ 637397 h 2023895"/>
                <a:gd name="connsiteX4" fmla="*/ 1368693 w 1378725"/>
                <a:gd name="connsiteY4" fmla="*/ 849924 h 2023895"/>
                <a:gd name="connsiteX5" fmla="*/ 1168139 w 1378725"/>
                <a:gd name="connsiteY5" fmla="*/ 1015665 h 2023895"/>
                <a:gd name="connsiteX6" fmla="*/ 1158065 w 1378725"/>
                <a:gd name="connsiteY6" fmla="*/ 1011376 h 2023895"/>
                <a:gd name="connsiteX7" fmla="*/ 1143708 w 1378725"/>
                <a:gd name="connsiteY7" fmla="*/ 1028217 h 2023895"/>
                <a:gd name="connsiteX8" fmla="*/ 1130607 w 1378725"/>
                <a:gd name="connsiteY8" fmla="*/ 1054849 h 2023895"/>
                <a:gd name="connsiteX9" fmla="*/ 884479 w 1378725"/>
                <a:gd name="connsiteY9" fmla="*/ 1273005 h 2023895"/>
                <a:gd name="connsiteX10" fmla="*/ 822704 w 1378725"/>
                <a:gd name="connsiteY10" fmla="*/ 1295120 h 2023895"/>
                <a:gd name="connsiteX11" fmla="*/ 837677 w 1378725"/>
                <a:gd name="connsiteY11" fmla="*/ 1441155 h 2023895"/>
                <a:gd name="connsiteX12" fmla="*/ 1075133 w 1378725"/>
                <a:gd name="connsiteY12" fmla="*/ 1441155 h 2023895"/>
                <a:gd name="connsiteX13" fmla="*/ 1298688 w 1378725"/>
                <a:gd name="connsiteY13" fmla="*/ 1664709 h 2023895"/>
                <a:gd name="connsiteX14" fmla="*/ 1298688 w 1378725"/>
                <a:gd name="connsiteY14" fmla="*/ 1839293 h 2023895"/>
                <a:gd name="connsiteX15" fmla="*/ 1296576 w 1378725"/>
                <a:gd name="connsiteY15" fmla="*/ 1840576 h 2023895"/>
                <a:gd name="connsiteX16" fmla="*/ 1296576 w 1378725"/>
                <a:gd name="connsiteY16" fmla="*/ 2002464 h 2023895"/>
                <a:gd name="connsiteX17" fmla="*/ 892546 w 1378725"/>
                <a:gd name="connsiteY17" fmla="*/ 2002464 h 2023895"/>
                <a:gd name="connsiteX18" fmla="*/ 827252 w 1378725"/>
                <a:gd name="connsiteY18" fmla="*/ 2014957 h 2023895"/>
                <a:gd name="connsiteX19" fmla="*/ 685561 w 1378725"/>
                <a:gd name="connsiteY19" fmla="*/ 2023895 h 2023895"/>
                <a:gd name="connsiteX20" fmla="*/ 543870 w 1378725"/>
                <a:gd name="connsiteY20" fmla="*/ 2014957 h 2023895"/>
                <a:gd name="connsiteX21" fmla="*/ 478576 w 1378725"/>
                <a:gd name="connsiteY21" fmla="*/ 2002464 h 2023895"/>
                <a:gd name="connsiteX22" fmla="*/ 94046 w 1378725"/>
                <a:gd name="connsiteY22" fmla="*/ 2002464 h 2023895"/>
                <a:gd name="connsiteX23" fmla="*/ 94046 w 1378725"/>
                <a:gd name="connsiteY23" fmla="*/ 1852423 h 2023895"/>
                <a:gd name="connsiteX24" fmla="*/ 93837 w 1378725"/>
                <a:gd name="connsiteY24" fmla="*/ 1852296 h 2023895"/>
                <a:gd name="connsiteX25" fmla="*/ 93837 w 1378725"/>
                <a:gd name="connsiteY25" fmla="*/ 1664709 h 2023895"/>
                <a:gd name="connsiteX26" fmla="*/ 317392 w 1378725"/>
                <a:gd name="connsiteY26" fmla="*/ 1441155 h 2023895"/>
                <a:gd name="connsiteX27" fmla="*/ 541048 w 1378725"/>
                <a:gd name="connsiteY27" fmla="*/ 1441155 h 2023895"/>
                <a:gd name="connsiteX28" fmla="*/ 556020 w 1378725"/>
                <a:gd name="connsiteY28" fmla="*/ 1295120 h 2023895"/>
                <a:gd name="connsiteX29" fmla="*/ 494247 w 1378725"/>
                <a:gd name="connsiteY29" fmla="*/ 1273005 h 2023895"/>
                <a:gd name="connsiteX30" fmla="*/ 248119 w 1378725"/>
                <a:gd name="connsiteY30" fmla="*/ 1054849 h 2023895"/>
                <a:gd name="connsiteX31" fmla="*/ 239442 w 1378725"/>
                <a:gd name="connsiteY31" fmla="*/ 1037209 h 2023895"/>
                <a:gd name="connsiteX32" fmla="*/ 218282 w 1378725"/>
                <a:gd name="connsiteY32" fmla="*/ 1012387 h 2023895"/>
                <a:gd name="connsiteX33" fmla="*/ 210586 w 1378725"/>
                <a:gd name="connsiteY33" fmla="*/ 1015665 h 2023895"/>
                <a:gd name="connsiteX34" fmla="*/ 10032 w 1378725"/>
                <a:gd name="connsiteY34" fmla="*/ 849923 h 2023895"/>
                <a:gd name="connsiteX35" fmla="*/ 48451 w 1378725"/>
                <a:gd name="connsiteY35" fmla="*/ 637397 h 2023895"/>
                <a:gd name="connsiteX36" fmla="*/ 59377 w 1378725"/>
                <a:gd name="connsiteY36" fmla="*/ 628683 h 2023895"/>
                <a:gd name="connsiteX37" fmla="*/ 57884 w 1378725"/>
                <a:gd name="connsiteY37" fmla="*/ 609591 h 2023895"/>
                <a:gd name="connsiteX38" fmla="*/ 687742 w 1378725"/>
                <a:gd name="connsiteY38" fmla="*/ 0 h 2023895"/>
                <a:gd name="connsiteX0" fmla="*/ 687742 w 1378725"/>
                <a:gd name="connsiteY0" fmla="*/ 0 h 2016518"/>
                <a:gd name="connsiteX1" fmla="*/ 1317600 w 1378725"/>
                <a:gd name="connsiteY1" fmla="*/ 609591 h 2016518"/>
                <a:gd name="connsiteX2" fmla="*/ 1316298 w 1378725"/>
                <a:gd name="connsiteY2" fmla="*/ 626251 h 2016518"/>
                <a:gd name="connsiteX3" fmla="*/ 1330274 w 1378725"/>
                <a:gd name="connsiteY3" fmla="*/ 637397 h 2016518"/>
                <a:gd name="connsiteX4" fmla="*/ 1368693 w 1378725"/>
                <a:gd name="connsiteY4" fmla="*/ 849924 h 2016518"/>
                <a:gd name="connsiteX5" fmla="*/ 1168139 w 1378725"/>
                <a:gd name="connsiteY5" fmla="*/ 1015665 h 2016518"/>
                <a:gd name="connsiteX6" fmla="*/ 1158065 w 1378725"/>
                <a:gd name="connsiteY6" fmla="*/ 1011376 h 2016518"/>
                <a:gd name="connsiteX7" fmla="*/ 1143708 w 1378725"/>
                <a:gd name="connsiteY7" fmla="*/ 1028217 h 2016518"/>
                <a:gd name="connsiteX8" fmla="*/ 1130607 w 1378725"/>
                <a:gd name="connsiteY8" fmla="*/ 1054849 h 2016518"/>
                <a:gd name="connsiteX9" fmla="*/ 884479 w 1378725"/>
                <a:gd name="connsiteY9" fmla="*/ 1273005 h 2016518"/>
                <a:gd name="connsiteX10" fmla="*/ 822704 w 1378725"/>
                <a:gd name="connsiteY10" fmla="*/ 1295120 h 2016518"/>
                <a:gd name="connsiteX11" fmla="*/ 837677 w 1378725"/>
                <a:gd name="connsiteY11" fmla="*/ 1441155 h 2016518"/>
                <a:gd name="connsiteX12" fmla="*/ 1075133 w 1378725"/>
                <a:gd name="connsiteY12" fmla="*/ 1441155 h 2016518"/>
                <a:gd name="connsiteX13" fmla="*/ 1298688 w 1378725"/>
                <a:gd name="connsiteY13" fmla="*/ 1664709 h 2016518"/>
                <a:gd name="connsiteX14" fmla="*/ 1298688 w 1378725"/>
                <a:gd name="connsiteY14" fmla="*/ 1839293 h 2016518"/>
                <a:gd name="connsiteX15" fmla="*/ 1296576 w 1378725"/>
                <a:gd name="connsiteY15" fmla="*/ 1840576 h 2016518"/>
                <a:gd name="connsiteX16" fmla="*/ 1296576 w 1378725"/>
                <a:gd name="connsiteY16" fmla="*/ 2002464 h 2016518"/>
                <a:gd name="connsiteX17" fmla="*/ 892546 w 1378725"/>
                <a:gd name="connsiteY17" fmla="*/ 2002464 h 2016518"/>
                <a:gd name="connsiteX18" fmla="*/ 827252 w 1378725"/>
                <a:gd name="connsiteY18" fmla="*/ 2014957 h 2016518"/>
                <a:gd name="connsiteX19" fmla="*/ 543870 w 1378725"/>
                <a:gd name="connsiteY19" fmla="*/ 2014957 h 2016518"/>
                <a:gd name="connsiteX20" fmla="*/ 478576 w 1378725"/>
                <a:gd name="connsiteY20" fmla="*/ 2002464 h 2016518"/>
                <a:gd name="connsiteX21" fmla="*/ 94046 w 1378725"/>
                <a:gd name="connsiteY21" fmla="*/ 2002464 h 2016518"/>
                <a:gd name="connsiteX22" fmla="*/ 94046 w 1378725"/>
                <a:gd name="connsiteY22" fmla="*/ 1852423 h 2016518"/>
                <a:gd name="connsiteX23" fmla="*/ 93837 w 1378725"/>
                <a:gd name="connsiteY23" fmla="*/ 1852296 h 2016518"/>
                <a:gd name="connsiteX24" fmla="*/ 93837 w 1378725"/>
                <a:gd name="connsiteY24" fmla="*/ 1664709 h 2016518"/>
                <a:gd name="connsiteX25" fmla="*/ 317392 w 1378725"/>
                <a:gd name="connsiteY25" fmla="*/ 1441155 h 2016518"/>
                <a:gd name="connsiteX26" fmla="*/ 541048 w 1378725"/>
                <a:gd name="connsiteY26" fmla="*/ 1441155 h 2016518"/>
                <a:gd name="connsiteX27" fmla="*/ 556020 w 1378725"/>
                <a:gd name="connsiteY27" fmla="*/ 1295120 h 2016518"/>
                <a:gd name="connsiteX28" fmla="*/ 494247 w 1378725"/>
                <a:gd name="connsiteY28" fmla="*/ 1273005 h 2016518"/>
                <a:gd name="connsiteX29" fmla="*/ 248119 w 1378725"/>
                <a:gd name="connsiteY29" fmla="*/ 1054849 h 2016518"/>
                <a:gd name="connsiteX30" fmla="*/ 239442 w 1378725"/>
                <a:gd name="connsiteY30" fmla="*/ 1037209 h 2016518"/>
                <a:gd name="connsiteX31" fmla="*/ 218282 w 1378725"/>
                <a:gd name="connsiteY31" fmla="*/ 1012387 h 2016518"/>
                <a:gd name="connsiteX32" fmla="*/ 210586 w 1378725"/>
                <a:gd name="connsiteY32" fmla="*/ 1015665 h 2016518"/>
                <a:gd name="connsiteX33" fmla="*/ 10032 w 1378725"/>
                <a:gd name="connsiteY33" fmla="*/ 849923 h 2016518"/>
                <a:gd name="connsiteX34" fmla="*/ 48451 w 1378725"/>
                <a:gd name="connsiteY34" fmla="*/ 637397 h 2016518"/>
                <a:gd name="connsiteX35" fmla="*/ 59377 w 1378725"/>
                <a:gd name="connsiteY35" fmla="*/ 628683 h 2016518"/>
                <a:gd name="connsiteX36" fmla="*/ 57884 w 1378725"/>
                <a:gd name="connsiteY36" fmla="*/ 609591 h 2016518"/>
                <a:gd name="connsiteX37" fmla="*/ 687742 w 1378725"/>
                <a:gd name="connsiteY37" fmla="*/ 0 h 2016518"/>
                <a:gd name="connsiteX0" fmla="*/ 687742 w 1378725"/>
                <a:gd name="connsiteY0" fmla="*/ 0 h 2014957"/>
                <a:gd name="connsiteX1" fmla="*/ 1317600 w 1378725"/>
                <a:gd name="connsiteY1" fmla="*/ 609591 h 2014957"/>
                <a:gd name="connsiteX2" fmla="*/ 1316298 w 1378725"/>
                <a:gd name="connsiteY2" fmla="*/ 626251 h 2014957"/>
                <a:gd name="connsiteX3" fmla="*/ 1330274 w 1378725"/>
                <a:gd name="connsiteY3" fmla="*/ 637397 h 2014957"/>
                <a:gd name="connsiteX4" fmla="*/ 1368693 w 1378725"/>
                <a:gd name="connsiteY4" fmla="*/ 849924 h 2014957"/>
                <a:gd name="connsiteX5" fmla="*/ 1168139 w 1378725"/>
                <a:gd name="connsiteY5" fmla="*/ 1015665 h 2014957"/>
                <a:gd name="connsiteX6" fmla="*/ 1158065 w 1378725"/>
                <a:gd name="connsiteY6" fmla="*/ 1011376 h 2014957"/>
                <a:gd name="connsiteX7" fmla="*/ 1143708 w 1378725"/>
                <a:gd name="connsiteY7" fmla="*/ 1028217 h 2014957"/>
                <a:gd name="connsiteX8" fmla="*/ 1130607 w 1378725"/>
                <a:gd name="connsiteY8" fmla="*/ 1054849 h 2014957"/>
                <a:gd name="connsiteX9" fmla="*/ 884479 w 1378725"/>
                <a:gd name="connsiteY9" fmla="*/ 1273005 h 2014957"/>
                <a:gd name="connsiteX10" fmla="*/ 822704 w 1378725"/>
                <a:gd name="connsiteY10" fmla="*/ 1295120 h 2014957"/>
                <a:gd name="connsiteX11" fmla="*/ 837677 w 1378725"/>
                <a:gd name="connsiteY11" fmla="*/ 1441155 h 2014957"/>
                <a:gd name="connsiteX12" fmla="*/ 1075133 w 1378725"/>
                <a:gd name="connsiteY12" fmla="*/ 1441155 h 2014957"/>
                <a:gd name="connsiteX13" fmla="*/ 1298688 w 1378725"/>
                <a:gd name="connsiteY13" fmla="*/ 1664709 h 2014957"/>
                <a:gd name="connsiteX14" fmla="*/ 1298688 w 1378725"/>
                <a:gd name="connsiteY14" fmla="*/ 1839293 h 2014957"/>
                <a:gd name="connsiteX15" fmla="*/ 1296576 w 1378725"/>
                <a:gd name="connsiteY15" fmla="*/ 1840576 h 2014957"/>
                <a:gd name="connsiteX16" fmla="*/ 1296576 w 1378725"/>
                <a:gd name="connsiteY16" fmla="*/ 2002464 h 2014957"/>
                <a:gd name="connsiteX17" fmla="*/ 892546 w 1378725"/>
                <a:gd name="connsiteY17" fmla="*/ 2002464 h 2014957"/>
                <a:gd name="connsiteX18" fmla="*/ 827252 w 1378725"/>
                <a:gd name="connsiteY18" fmla="*/ 2014957 h 2014957"/>
                <a:gd name="connsiteX19" fmla="*/ 478576 w 1378725"/>
                <a:gd name="connsiteY19" fmla="*/ 2002464 h 2014957"/>
                <a:gd name="connsiteX20" fmla="*/ 94046 w 1378725"/>
                <a:gd name="connsiteY20" fmla="*/ 2002464 h 2014957"/>
                <a:gd name="connsiteX21" fmla="*/ 94046 w 1378725"/>
                <a:gd name="connsiteY21" fmla="*/ 1852423 h 2014957"/>
                <a:gd name="connsiteX22" fmla="*/ 93837 w 1378725"/>
                <a:gd name="connsiteY22" fmla="*/ 1852296 h 2014957"/>
                <a:gd name="connsiteX23" fmla="*/ 93837 w 1378725"/>
                <a:gd name="connsiteY23" fmla="*/ 1664709 h 2014957"/>
                <a:gd name="connsiteX24" fmla="*/ 317392 w 1378725"/>
                <a:gd name="connsiteY24" fmla="*/ 1441155 h 2014957"/>
                <a:gd name="connsiteX25" fmla="*/ 541048 w 1378725"/>
                <a:gd name="connsiteY25" fmla="*/ 1441155 h 2014957"/>
                <a:gd name="connsiteX26" fmla="*/ 556020 w 1378725"/>
                <a:gd name="connsiteY26" fmla="*/ 1295120 h 2014957"/>
                <a:gd name="connsiteX27" fmla="*/ 494247 w 1378725"/>
                <a:gd name="connsiteY27" fmla="*/ 1273005 h 2014957"/>
                <a:gd name="connsiteX28" fmla="*/ 248119 w 1378725"/>
                <a:gd name="connsiteY28" fmla="*/ 1054849 h 2014957"/>
                <a:gd name="connsiteX29" fmla="*/ 239442 w 1378725"/>
                <a:gd name="connsiteY29" fmla="*/ 1037209 h 2014957"/>
                <a:gd name="connsiteX30" fmla="*/ 218282 w 1378725"/>
                <a:gd name="connsiteY30" fmla="*/ 1012387 h 2014957"/>
                <a:gd name="connsiteX31" fmla="*/ 210586 w 1378725"/>
                <a:gd name="connsiteY31" fmla="*/ 1015665 h 2014957"/>
                <a:gd name="connsiteX32" fmla="*/ 10032 w 1378725"/>
                <a:gd name="connsiteY32" fmla="*/ 849923 h 2014957"/>
                <a:gd name="connsiteX33" fmla="*/ 48451 w 1378725"/>
                <a:gd name="connsiteY33" fmla="*/ 637397 h 2014957"/>
                <a:gd name="connsiteX34" fmla="*/ 59377 w 1378725"/>
                <a:gd name="connsiteY34" fmla="*/ 628683 h 2014957"/>
                <a:gd name="connsiteX35" fmla="*/ 57884 w 1378725"/>
                <a:gd name="connsiteY35" fmla="*/ 609591 h 2014957"/>
                <a:gd name="connsiteX36" fmla="*/ 687742 w 1378725"/>
                <a:gd name="connsiteY36" fmla="*/ 0 h 2014957"/>
                <a:gd name="connsiteX0" fmla="*/ 687742 w 1378725"/>
                <a:gd name="connsiteY0" fmla="*/ 0 h 2018883"/>
                <a:gd name="connsiteX1" fmla="*/ 1317600 w 1378725"/>
                <a:gd name="connsiteY1" fmla="*/ 609591 h 2018883"/>
                <a:gd name="connsiteX2" fmla="*/ 1316298 w 1378725"/>
                <a:gd name="connsiteY2" fmla="*/ 626251 h 2018883"/>
                <a:gd name="connsiteX3" fmla="*/ 1330274 w 1378725"/>
                <a:gd name="connsiteY3" fmla="*/ 637397 h 2018883"/>
                <a:gd name="connsiteX4" fmla="*/ 1368693 w 1378725"/>
                <a:gd name="connsiteY4" fmla="*/ 849924 h 2018883"/>
                <a:gd name="connsiteX5" fmla="*/ 1168139 w 1378725"/>
                <a:gd name="connsiteY5" fmla="*/ 1015665 h 2018883"/>
                <a:gd name="connsiteX6" fmla="*/ 1158065 w 1378725"/>
                <a:gd name="connsiteY6" fmla="*/ 1011376 h 2018883"/>
                <a:gd name="connsiteX7" fmla="*/ 1143708 w 1378725"/>
                <a:gd name="connsiteY7" fmla="*/ 1028217 h 2018883"/>
                <a:gd name="connsiteX8" fmla="*/ 1130607 w 1378725"/>
                <a:gd name="connsiteY8" fmla="*/ 1054849 h 2018883"/>
                <a:gd name="connsiteX9" fmla="*/ 884479 w 1378725"/>
                <a:gd name="connsiteY9" fmla="*/ 1273005 h 2018883"/>
                <a:gd name="connsiteX10" fmla="*/ 822704 w 1378725"/>
                <a:gd name="connsiteY10" fmla="*/ 1295120 h 2018883"/>
                <a:gd name="connsiteX11" fmla="*/ 837677 w 1378725"/>
                <a:gd name="connsiteY11" fmla="*/ 1441155 h 2018883"/>
                <a:gd name="connsiteX12" fmla="*/ 1075133 w 1378725"/>
                <a:gd name="connsiteY12" fmla="*/ 1441155 h 2018883"/>
                <a:gd name="connsiteX13" fmla="*/ 1298688 w 1378725"/>
                <a:gd name="connsiteY13" fmla="*/ 1664709 h 2018883"/>
                <a:gd name="connsiteX14" fmla="*/ 1298688 w 1378725"/>
                <a:gd name="connsiteY14" fmla="*/ 1839293 h 2018883"/>
                <a:gd name="connsiteX15" fmla="*/ 1296576 w 1378725"/>
                <a:gd name="connsiteY15" fmla="*/ 1840576 h 2018883"/>
                <a:gd name="connsiteX16" fmla="*/ 1296576 w 1378725"/>
                <a:gd name="connsiteY16" fmla="*/ 2002464 h 2018883"/>
                <a:gd name="connsiteX17" fmla="*/ 892546 w 1378725"/>
                <a:gd name="connsiteY17" fmla="*/ 2002464 h 2018883"/>
                <a:gd name="connsiteX18" fmla="*/ 827252 w 1378725"/>
                <a:gd name="connsiteY18" fmla="*/ 2014957 h 2018883"/>
                <a:gd name="connsiteX19" fmla="*/ 94046 w 1378725"/>
                <a:gd name="connsiteY19" fmla="*/ 2002464 h 2018883"/>
                <a:gd name="connsiteX20" fmla="*/ 94046 w 1378725"/>
                <a:gd name="connsiteY20" fmla="*/ 1852423 h 2018883"/>
                <a:gd name="connsiteX21" fmla="*/ 93837 w 1378725"/>
                <a:gd name="connsiteY21" fmla="*/ 1852296 h 2018883"/>
                <a:gd name="connsiteX22" fmla="*/ 93837 w 1378725"/>
                <a:gd name="connsiteY22" fmla="*/ 1664709 h 2018883"/>
                <a:gd name="connsiteX23" fmla="*/ 317392 w 1378725"/>
                <a:gd name="connsiteY23" fmla="*/ 1441155 h 2018883"/>
                <a:gd name="connsiteX24" fmla="*/ 541048 w 1378725"/>
                <a:gd name="connsiteY24" fmla="*/ 1441155 h 2018883"/>
                <a:gd name="connsiteX25" fmla="*/ 556020 w 1378725"/>
                <a:gd name="connsiteY25" fmla="*/ 1295120 h 2018883"/>
                <a:gd name="connsiteX26" fmla="*/ 494247 w 1378725"/>
                <a:gd name="connsiteY26" fmla="*/ 1273005 h 2018883"/>
                <a:gd name="connsiteX27" fmla="*/ 248119 w 1378725"/>
                <a:gd name="connsiteY27" fmla="*/ 1054849 h 2018883"/>
                <a:gd name="connsiteX28" fmla="*/ 239442 w 1378725"/>
                <a:gd name="connsiteY28" fmla="*/ 1037209 h 2018883"/>
                <a:gd name="connsiteX29" fmla="*/ 218282 w 1378725"/>
                <a:gd name="connsiteY29" fmla="*/ 1012387 h 2018883"/>
                <a:gd name="connsiteX30" fmla="*/ 210586 w 1378725"/>
                <a:gd name="connsiteY30" fmla="*/ 1015665 h 2018883"/>
                <a:gd name="connsiteX31" fmla="*/ 10032 w 1378725"/>
                <a:gd name="connsiteY31" fmla="*/ 849923 h 2018883"/>
                <a:gd name="connsiteX32" fmla="*/ 48451 w 1378725"/>
                <a:gd name="connsiteY32" fmla="*/ 637397 h 2018883"/>
                <a:gd name="connsiteX33" fmla="*/ 59377 w 1378725"/>
                <a:gd name="connsiteY33" fmla="*/ 628683 h 2018883"/>
                <a:gd name="connsiteX34" fmla="*/ 57884 w 1378725"/>
                <a:gd name="connsiteY34" fmla="*/ 609591 h 2018883"/>
                <a:gd name="connsiteX35" fmla="*/ 687742 w 1378725"/>
                <a:gd name="connsiteY35" fmla="*/ 0 h 2018883"/>
                <a:gd name="connsiteX0" fmla="*/ 687742 w 1378725"/>
                <a:gd name="connsiteY0" fmla="*/ 0 h 2002464"/>
                <a:gd name="connsiteX1" fmla="*/ 1317600 w 1378725"/>
                <a:gd name="connsiteY1" fmla="*/ 609591 h 2002464"/>
                <a:gd name="connsiteX2" fmla="*/ 1316298 w 1378725"/>
                <a:gd name="connsiteY2" fmla="*/ 626251 h 2002464"/>
                <a:gd name="connsiteX3" fmla="*/ 1330274 w 1378725"/>
                <a:gd name="connsiteY3" fmla="*/ 637397 h 2002464"/>
                <a:gd name="connsiteX4" fmla="*/ 1368693 w 1378725"/>
                <a:gd name="connsiteY4" fmla="*/ 849924 h 2002464"/>
                <a:gd name="connsiteX5" fmla="*/ 1168139 w 1378725"/>
                <a:gd name="connsiteY5" fmla="*/ 1015665 h 2002464"/>
                <a:gd name="connsiteX6" fmla="*/ 1158065 w 1378725"/>
                <a:gd name="connsiteY6" fmla="*/ 1011376 h 2002464"/>
                <a:gd name="connsiteX7" fmla="*/ 1143708 w 1378725"/>
                <a:gd name="connsiteY7" fmla="*/ 1028217 h 2002464"/>
                <a:gd name="connsiteX8" fmla="*/ 1130607 w 1378725"/>
                <a:gd name="connsiteY8" fmla="*/ 1054849 h 2002464"/>
                <a:gd name="connsiteX9" fmla="*/ 884479 w 1378725"/>
                <a:gd name="connsiteY9" fmla="*/ 1273005 h 2002464"/>
                <a:gd name="connsiteX10" fmla="*/ 822704 w 1378725"/>
                <a:gd name="connsiteY10" fmla="*/ 1295120 h 2002464"/>
                <a:gd name="connsiteX11" fmla="*/ 837677 w 1378725"/>
                <a:gd name="connsiteY11" fmla="*/ 1441155 h 2002464"/>
                <a:gd name="connsiteX12" fmla="*/ 1075133 w 1378725"/>
                <a:gd name="connsiteY12" fmla="*/ 1441155 h 2002464"/>
                <a:gd name="connsiteX13" fmla="*/ 1298688 w 1378725"/>
                <a:gd name="connsiteY13" fmla="*/ 1664709 h 2002464"/>
                <a:gd name="connsiteX14" fmla="*/ 1298688 w 1378725"/>
                <a:gd name="connsiteY14" fmla="*/ 1839293 h 2002464"/>
                <a:gd name="connsiteX15" fmla="*/ 1296576 w 1378725"/>
                <a:gd name="connsiteY15" fmla="*/ 1840576 h 2002464"/>
                <a:gd name="connsiteX16" fmla="*/ 1296576 w 1378725"/>
                <a:gd name="connsiteY16" fmla="*/ 2002464 h 2002464"/>
                <a:gd name="connsiteX17" fmla="*/ 892546 w 1378725"/>
                <a:gd name="connsiteY17" fmla="*/ 2002464 h 2002464"/>
                <a:gd name="connsiteX18" fmla="*/ 94046 w 1378725"/>
                <a:gd name="connsiteY18" fmla="*/ 2002464 h 2002464"/>
                <a:gd name="connsiteX19" fmla="*/ 94046 w 1378725"/>
                <a:gd name="connsiteY19" fmla="*/ 1852423 h 2002464"/>
                <a:gd name="connsiteX20" fmla="*/ 93837 w 1378725"/>
                <a:gd name="connsiteY20" fmla="*/ 1852296 h 2002464"/>
                <a:gd name="connsiteX21" fmla="*/ 93837 w 1378725"/>
                <a:gd name="connsiteY21" fmla="*/ 1664709 h 2002464"/>
                <a:gd name="connsiteX22" fmla="*/ 317392 w 1378725"/>
                <a:gd name="connsiteY22" fmla="*/ 1441155 h 2002464"/>
                <a:gd name="connsiteX23" fmla="*/ 541048 w 1378725"/>
                <a:gd name="connsiteY23" fmla="*/ 1441155 h 2002464"/>
                <a:gd name="connsiteX24" fmla="*/ 556020 w 1378725"/>
                <a:gd name="connsiteY24" fmla="*/ 1295120 h 2002464"/>
                <a:gd name="connsiteX25" fmla="*/ 494247 w 1378725"/>
                <a:gd name="connsiteY25" fmla="*/ 1273005 h 2002464"/>
                <a:gd name="connsiteX26" fmla="*/ 248119 w 1378725"/>
                <a:gd name="connsiteY26" fmla="*/ 1054849 h 2002464"/>
                <a:gd name="connsiteX27" fmla="*/ 239442 w 1378725"/>
                <a:gd name="connsiteY27" fmla="*/ 1037209 h 2002464"/>
                <a:gd name="connsiteX28" fmla="*/ 218282 w 1378725"/>
                <a:gd name="connsiteY28" fmla="*/ 1012387 h 2002464"/>
                <a:gd name="connsiteX29" fmla="*/ 210586 w 1378725"/>
                <a:gd name="connsiteY29" fmla="*/ 1015665 h 2002464"/>
                <a:gd name="connsiteX30" fmla="*/ 10032 w 1378725"/>
                <a:gd name="connsiteY30" fmla="*/ 849923 h 2002464"/>
                <a:gd name="connsiteX31" fmla="*/ 48451 w 1378725"/>
                <a:gd name="connsiteY31" fmla="*/ 637397 h 2002464"/>
                <a:gd name="connsiteX32" fmla="*/ 59377 w 1378725"/>
                <a:gd name="connsiteY32" fmla="*/ 628683 h 2002464"/>
                <a:gd name="connsiteX33" fmla="*/ 57884 w 1378725"/>
                <a:gd name="connsiteY33" fmla="*/ 609591 h 2002464"/>
                <a:gd name="connsiteX34" fmla="*/ 687742 w 1378725"/>
                <a:gd name="connsiteY34" fmla="*/ 0 h 2002464"/>
                <a:gd name="connsiteX0" fmla="*/ 687742 w 1378725"/>
                <a:gd name="connsiteY0" fmla="*/ 0 h 2002464"/>
                <a:gd name="connsiteX1" fmla="*/ 1317600 w 1378725"/>
                <a:gd name="connsiteY1" fmla="*/ 609591 h 2002464"/>
                <a:gd name="connsiteX2" fmla="*/ 1316298 w 1378725"/>
                <a:gd name="connsiteY2" fmla="*/ 626251 h 2002464"/>
                <a:gd name="connsiteX3" fmla="*/ 1330274 w 1378725"/>
                <a:gd name="connsiteY3" fmla="*/ 637397 h 2002464"/>
                <a:gd name="connsiteX4" fmla="*/ 1368693 w 1378725"/>
                <a:gd name="connsiteY4" fmla="*/ 849924 h 2002464"/>
                <a:gd name="connsiteX5" fmla="*/ 1168139 w 1378725"/>
                <a:gd name="connsiteY5" fmla="*/ 1015665 h 2002464"/>
                <a:gd name="connsiteX6" fmla="*/ 1158065 w 1378725"/>
                <a:gd name="connsiteY6" fmla="*/ 1011376 h 2002464"/>
                <a:gd name="connsiteX7" fmla="*/ 1143708 w 1378725"/>
                <a:gd name="connsiteY7" fmla="*/ 1028217 h 2002464"/>
                <a:gd name="connsiteX8" fmla="*/ 1130607 w 1378725"/>
                <a:gd name="connsiteY8" fmla="*/ 1054849 h 2002464"/>
                <a:gd name="connsiteX9" fmla="*/ 884479 w 1378725"/>
                <a:gd name="connsiteY9" fmla="*/ 1273005 h 2002464"/>
                <a:gd name="connsiteX10" fmla="*/ 822704 w 1378725"/>
                <a:gd name="connsiteY10" fmla="*/ 1295120 h 2002464"/>
                <a:gd name="connsiteX11" fmla="*/ 837677 w 1378725"/>
                <a:gd name="connsiteY11" fmla="*/ 1441155 h 2002464"/>
                <a:gd name="connsiteX12" fmla="*/ 1075133 w 1378725"/>
                <a:gd name="connsiteY12" fmla="*/ 1441155 h 2002464"/>
                <a:gd name="connsiteX13" fmla="*/ 1298688 w 1378725"/>
                <a:gd name="connsiteY13" fmla="*/ 1664709 h 2002464"/>
                <a:gd name="connsiteX14" fmla="*/ 1298688 w 1378725"/>
                <a:gd name="connsiteY14" fmla="*/ 1839293 h 2002464"/>
                <a:gd name="connsiteX15" fmla="*/ 1296576 w 1378725"/>
                <a:gd name="connsiteY15" fmla="*/ 1840576 h 2002464"/>
                <a:gd name="connsiteX16" fmla="*/ 1296576 w 1378725"/>
                <a:gd name="connsiteY16" fmla="*/ 2002464 h 2002464"/>
                <a:gd name="connsiteX17" fmla="*/ 94046 w 1378725"/>
                <a:gd name="connsiteY17" fmla="*/ 2002464 h 2002464"/>
                <a:gd name="connsiteX18" fmla="*/ 94046 w 1378725"/>
                <a:gd name="connsiteY18" fmla="*/ 1852423 h 2002464"/>
                <a:gd name="connsiteX19" fmla="*/ 93837 w 1378725"/>
                <a:gd name="connsiteY19" fmla="*/ 1852296 h 2002464"/>
                <a:gd name="connsiteX20" fmla="*/ 93837 w 1378725"/>
                <a:gd name="connsiteY20" fmla="*/ 1664709 h 2002464"/>
                <a:gd name="connsiteX21" fmla="*/ 317392 w 1378725"/>
                <a:gd name="connsiteY21" fmla="*/ 1441155 h 2002464"/>
                <a:gd name="connsiteX22" fmla="*/ 541048 w 1378725"/>
                <a:gd name="connsiteY22" fmla="*/ 1441155 h 2002464"/>
                <a:gd name="connsiteX23" fmla="*/ 556020 w 1378725"/>
                <a:gd name="connsiteY23" fmla="*/ 1295120 h 2002464"/>
                <a:gd name="connsiteX24" fmla="*/ 494247 w 1378725"/>
                <a:gd name="connsiteY24" fmla="*/ 1273005 h 2002464"/>
                <a:gd name="connsiteX25" fmla="*/ 248119 w 1378725"/>
                <a:gd name="connsiteY25" fmla="*/ 1054849 h 2002464"/>
                <a:gd name="connsiteX26" fmla="*/ 239442 w 1378725"/>
                <a:gd name="connsiteY26" fmla="*/ 1037209 h 2002464"/>
                <a:gd name="connsiteX27" fmla="*/ 218282 w 1378725"/>
                <a:gd name="connsiteY27" fmla="*/ 1012387 h 2002464"/>
                <a:gd name="connsiteX28" fmla="*/ 210586 w 1378725"/>
                <a:gd name="connsiteY28" fmla="*/ 1015665 h 2002464"/>
                <a:gd name="connsiteX29" fmla="*/ 10032 w 1378725"/>
                <a:gd name="connsiteY29" fmla="*/ 849923 h 2002464"/>
                <a:gd name="connsiteX30" fmla="*/ 48451 w 1378725"/>
                <a:gd name="connsiteY30" fmla="*/ 637397 h 2002464"/>
                <a:gd name="connsiteX31" fmla="*/ 59377 w 1378725"/>
                <a:gd name="connsiteY31" fmla="*/ 628683 h 2002464"/>
                <a:gd name="connsiteX32" fmla="*/ 57884 w 1378725"/>
                <a:gd name="connsiteY32" fmla="*/ 609591 h 2002464"/>
                <a:gd name="connsiteX33" fmla="*/ 687742 w 1378725"/>
                <a:gd name="connsiteY33" fmla="*/ 0 h 2002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378725" h="2002464">
                  <a:moveTo>
                    <a:pt x="687742" y="0"/>
                  </a:moveTo>
                  <a:cubicBezTo>
                    <a:pt x="1035603" y="0"/>
                    <a:pt x="1317600" y="272923"/>
                    <a:pt x="1317600" y="609591"/>
                  </a:cubicBezTo>
                  <a:lnTo>
                    <a:pt x="1316298" y="626251"/>
                  </a:lnTo>
                  <a:lnTo>
                    <a:pt x="1330274" y="637397"/>
                  </a:lnTo>
                  <a:cubicBezTo>
                    <a:pt x="1374232" y="682495"/>
                    <a:pt x="1391421" y="765102"/>
                    <a:pt x="1368693" y="849924"/>
                  </a:cubicBezTo>
                  <a:cubicBezTo>
                    <a:pt x="1338389" y="963019"/>
                    <a:pt x="1248598" y="1037224"/>
                    <a:pt x="1168139" y="1015665"/>
                  </a:cubicBezTo>
                  <a:lnTo>
                    <a:pt x="1158065" y="1011376"/>
                  </a:lnTo>
                  <a:lnTo>
                    <a:pt x="1143708" y="1028217"/>
                  </a:lnTo>
                  <a:lnTo>
                    <a:pt x="1130607" y="1054849"/>
                  </a:lnTo>
                  <a:cubicBezTo>
                    <a:pt x="1070841" y="1152470"/>
                    <a:pt x="985170" y="1229191"/>
                    <a:pt x="884479" y="1273005"/>
                  </a:cubicBezTo>
                  <a:lnTo>
                    <a:pt x="822704" y="1295120"/>
                  </a:lnTo>
                  <a:lnTo>
                    <a:pt x="837677" y="1441155"/>
                  </a:lnTo>
                  <a:lnTo>
                    <a:pt x="1075133" y="1441155"/>
                  </a:lnTo>
                  <a:cubicBezTo>
                    <a:pt x="1198599" y="1441155"/>
                    <a:pt x="1298688" y="1541244"/>
                    <a:pt x="1298688" y="1664709"/>
                  </a:cubicBezTo>
                  <a:lnTo>
                    <a:pt x="1298688" y="1839293"/>
                  </a:lnTo>
                  <a:lnTo>
                    <a:pt x="1296576" y="1840576"/>
                  </a:lnTo>
                  <a:lnTo>
                    <a:pt x="1296576" y="2002464"/>
                  </a:lnTo>
                  <a:lnTo>
                    <a:pt x="94046" y="2002464"/>
                  </a:lnTo>
                  <a:lnTo>
                    <a:pt x="94046" y="1852423"/>
                  </a:lnTo>
                  <a:lnTo>
                    <a:pt x="93837" y="1852296"/>
                  </a:lnTo>
                  <a:lnTo>
                    <a:pt x="93837" y="1664709"/>
                  </a:lnTo>
                  <a:cubicBezTo>
                    <a:pt x="93837" y="1541244"/>
                    <a:pt x="193926" y="1441155"/>
                    <a:pt x="317392" y="1441155"/>
                  </a:cubicBezTo>
                  <a:lnTo>
                    <a:pt x="541048" y="1441155"/>
                  </a:lnTo>
                  <a:lnTo>
                    <a:pt x="556020" y="1295120"/>
                  </a:lnTo>
                  <a:lnTo>
                    <a:pt x="494247" y="1273005"/>
                  </a:lnTo>
                  <a:cubicBezTo>
                    <a:pt x="393556" y="1229191"/>
                    <a:pt x="307886" y="1152470"/>
                    <a:pt x="248119" y="1054849"/>
                  </a:cubicBezTo>
                  <a:lnTo>
                    <a:pt x="239442" y="1037209"/>
                  </a:lnTo>
                  <a:lnTo>
                    <a:pt x="218282" y="1012387"/>
                  </a:lnTo>
                  <a:lnTo>
                    <a:pt x="210586" y="1015665"/>
                  </a:lnTo>
                  <a:cubicBezTo>
                    <a:pt x="130127" y="1037223"/>
                    <a:pt x="40336" y="963018"/>
                    <a:pt x="10032" y="849923"/>
                  </a:cubicBezTo>
                  <a:cubicBezTo>
                    <a:pt x="-12696" y="765102"/>
                    <a:pt x="4493" y="682494"/>
                    <a:pt x="48451" y="637397"/>
                  </a:cubicBezTo>
                  <a:lnTo>
                    <a:pt x="59377" y="628683"/>
                  </a:lnTo>
                  <a:lnTo>
                    <a:pt x="57884" y="609591"/>
                  </a:lnTo>
                  <a:cubicBezTo>
                    <a:pt x="57884" y="272923"/>
                    <a:pt x="339881" y="0"/>
                    <a:pt x="687742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6F29AA71-F34B-F113-60B6-543C482857C7}"/>
                </a:ext>
              </a:extLst>
            </p:cNvPr>
            <p:cNvSpPr/>
            <p:nvPr/>
          </p:nvSpPr>
          <p:spPr bwMode="auto">
            <a:xfrm rot="900000">
              <a:off x="4067436" y="283092"/>
              <a:ext cx="181842" cy="706073"/>
            </a:xfrm>
            <a:custGeom>
              <a:avLst/>
              <a:gdLst>
                <a:gd name="connsiteX0" fmla="*/ 76451 w 151977"/>
                <a:gd name="connsiteY0" fmla="*/ 487260 h 590110"/>
                <a:gd name="connsiteX1" fmla="*/ 127876 w 151977"/>
                <a:gd name="connsiteY1" fmla="*/ 538685 h 590110"/>
                <a:gd name="connsiteX2" fmla="*/ 76451 w 151977"/>
                <a:gd name="connsiteY2" fmla="*/ 590110 h 590110"/>
                <a:gd name="connsiteX3" fmla="*/ 25026 w 151977"/>
                <a:gd name="connsiteY3" fmla="*/ 538685 h 590110"/>
                <a:gd name="connsiteX4" fmla="*/ 76451 w 151977"/>
                <a:gd name="connsiteY4" fmla="*/ 487260 h 590110"/>
                <a:gd name="connsiteX5" fmla="*/ 0 w 151977"/>
                <a:gd name="connsiteY5" fmla="*/ 0 h 590110"/>
                <a:gd name="connsiteX6" fmla="*/ 151977 w 151977"/>
                <a:gd name="connsiteY6" fmla="*/ 0 h 590110"/>
                <a:gd name="connsiteX7" fmla="*/ 113983 w 151977"/>
                <a:gd name="connsiteY7" fmla="*/ 450050 h 590110"/>
                <a:gd name="connsiteX8" fmla="*/ 37994 w 151977"/>
                <a:gd name="connsiteY8" fmla="*/ 450050 h 590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1977" h="590110">
                  <a:moveTo>
                    <a:pt x="76451" y="487260"/>
                  </a:moveTo>
                  <a:cubicBezTo>
                    <a:pt x="104852" y="487260"/>
                    <a:pt x="127876" y="510284"/>
                    <a:pt x="127876" y="538685"/>
                  </a:cubicBezTo>
                  <a:cubicBezTo>
                    <a:pt x="127876" y="567086"/>
                    <a:pt x="104852" y="590110"/>
                    <a:pt x="76451" y="590110"/>
                  </a:cubicBezTo>
                  <a:cubicBezTo>
                    <a:pt x="48050" y="590110"/>
                    <a:pt x="25026" y="567086"/>
                    <a:pt x="25026" y="538685"/>
                  </a:cubicBezTo>
                  <a:cubicBezTo>
                    <a:pt x="25026" y="510284"/>
                    <a:pt x="48050" y="487260"/>
                    <a:pt x="76451" y="487260"/>
                  </a:cubicBezTo>
                  <a:close/>
                  <a:moveTo>
                    <a:pt x="0" y="0"/>
                  </a:moveTo>
                  <a:lnTo>
                    <a:pt x="151977" y="0"/>
                  </a:lnTo>
                  <a:lnTo>
                    <a:pt x="113983" y="450050"/>
                  </a:lnTo>
                  <a:lnTo>
                    <a:pt x="37994" y="45005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D8AC03FF-234B-E929-CB76-6F0D73EE8723}"/>
                </a:ext>
              </a:extLst>
            </p:cNvPr>
            <p:cNvSpPr/>
            <p:nvPr/>
          </p:nvSpPr>
          <p:spPr bwMode="auto">
            <a:xfrm>
              <a:off x="3097658" y="-269207"/>
              <a:ext cx="415829" cy="878779"/>
            </a:xfrm>
            <a:custGeom>
              <a:avLst/>
              <a:gdLst>
                <a:gd name="connsiteX0" fmla="*/ 0 w 541686"/>
                <a:gd name="connsiteY0" fmla="*/ 0 h 941287"/>
                <a:gd name="connsiteX1" fmla="*/ 541686 w 541686"/>
                <a:gd name="connsiteY1" fmla="*/ 0 h 941287"/>
                <a:gd name="connsiteX2" fmla="*/ 541686 w 541686"/>
                <a:gd name="connsiteY2" fmla="*/ 889520 h 941287"/>
                <a:gd name="connsiteX3" fmla="*/ 489919 w 541686"/>
                <a:gd name="connsiteY3" fmla="*/ 941287 h 941287"/>
                <a:gd name="connsiteX4" fmla="*/ 438152 w 541686"/>
                <a:gd name="connsiteY4" fmla="*/ 889520 h 941287"/>
                <a:gd name="connsiteX5" fmla="*/ 438152 w 541686"/>
                <a:gd name="connsiteY5" fmla="*/ 507143 h 941287"/>
                <a:gd name="connsiteX6" fmla="*/ 401836 w 541686"/>
                <a:gd name="connsiteY6" fmla="*/ 522186 h 941287"/>
                <a:gd name="connsiteX7" fmla="*/ 375046 w 541686"/>
                <a:gd name="connsiteY7" fmla="*/ 511089 h 941287"/>
                <a:gd name="connsiteX8" fmla="*/ 375046 w 541686"/>
                <a:gd name="connsiteY8" fmla="*/ 658514 h 941287"/>
                <a:gd name="connsiteX9" fmla="*/ 320874 w 541686"/>
                <a:gd name="connsiteY9" fmla="*/ 712686 h 941287"/>
                <a:gd name="connsiteX10" fmla="*/ 266702 w 541686"/>
                <a:gd name="connsiteY10" fmla="*/ 658514 h 941287"/>
                <a:gd name="connsiteX11" fmla="*/ 266702 w 541686"/>
                <a:gd name="connsiteY11" fmla="*/ 616345 h 941287"/>
                <a:gd name="connsiteX12" fmla="*/ 265782 w 541686"/>
                <a:gd name="connsiteY12" fmla="*/ 617710 h 941287"/>
                <a:gd name="connsiteX13" fmla="*/ 208954 w 541686"/>
                <a:gd name="connsiteY13" fmla="*/ 641249 h 941287"/>
                <a:gd name="connsiteX14" fmla="*/ 208955 w 541686"/>
                <a:gd name="connsiteY14" fmla="*/ 641248 h 941287"/>
                <a:gd name="connsiteX15" fmla="*/ 177673 w 541686"/>
                <a:gd name="connsiteY15" fmla="*/ 634933 h 941287"/>
                <a:gd name="connsiteX16" fmla="*/ 160733 w 541686"/>
                <a:gd name="connsiteY16" fmla="*/ 623512 h 941287"/>
                <a:gd name="connsiteX17" fmla="*/ 160733 w 541686"/>
                <a:gd name="connsiteY17" fmla="*/ 737095 h 941287"/>
                <a:gd name="connsiteX18" fmla="*/ 80366 w 541686"/>
                <a:gd name="connsiteY18" fmla="*/ 817462 h 941287"/>
                <a:gd name="connsiteX19" fmla="*/ 80367 w 541686"/>
                <a:gd name="connsiteY19" fmla="*/ 817461 h 941287"/>
                <a:gd name="connsiteX20" fmla="*/ 0 w 541686"/>
                <a:gd name="connsiteY20" fmla="*/ 737094 h 941287"/>
                <a:gd name="connsiteX0" fmla="*/ 0 w 541686"/>
                <a:gd name="connsiteY0" fmla="*/ 230650 h 1171937"/>
                <a:gd name="connsiteX1" fmla="*/ 331208 w 541686"/>
                <a:gd name="connsiteY1" fmla="*/ 0 h 1171937"/>
                <a:gd name="connsiteX2" fmla="*/ 541686 w 541686"/>
                <a:gd name="connsiteY2" fmla="*/ 230650 h 1171937"/>
                <a:gd name="connsiteX3" fmla="*/ 541686 w 541686"/>
                <a:gd name="connsiteY3" fmla="*/ 1120170 h 1171937"/>
                <a:gd name="connsiteX4" fmla="*/ 489919 w 541686"/>
                <a:gd name="connsiteY4" fmla="*/ 1171937 h 1171937"/>
                <a:gd name="connsiteX5" fmla="*/ 438152 w 541686"/>
                <a:gd name="connsiteY5" fmla="*/ 1120170 h 1171937"/>
                <a:gd name="connsiteX6" fmla="*/ 438152 w 541686"/>
                <a:gd name="connsiteY6" fmla="*/ 737793 h 1171937"/>
                <a:gd name="connsiteX7" fmla="*/ 401836 w 541686"/>
                <a:gd name="connsiteY7" fmla="*/ 752836 h 1171937"/>
                <a:gd name="connsiteX8" fmla="*/ 375046 w 541686"/>
                <a:gd name="connsiteY8" fmla="*/ 741739 h 1171937"/>
                <a:gd name="connsiteX9" fmla="*/ 375046 w 541686"/>
                <a:gd name="connsiteY9" fmla="*/ 889164 h 1171937"/>
                <a:gd name="connsiteX10" fmla="*/ 320874 w 541686"/>
                <a:gd name="connsiteY10" fmla="*/ 943336 h 1171937"/>
                <a:gd name="connsiteX11" fmla="*/ 266702 w 541686"/>
                <a:gd name="connsiteY11" fmla="*/ 889164 h 1171937"/>
                <a:gd name="connsiteX12" fmla="*/ 266702 w 541686"/>
                <a:gd name="connsiteY12" fmla="*/ 846995 h 1171937"/>
                <a:gd name="connsiteX13" fmla="*/ 265782 w 541686"/>
                <a:gd name="connsiteY13" fmla="*/ 848360 h 1171937"/>
                <a:gd name="connsiteX14" fmla="*/ 208954 w 541686"/>
                <a:gd name="connsiteY14" fmla="*/ 871899 h 1171937"/>
                <a:gd name="connsiteX15" fmla="*/ 208955 w 541686"/>
                <a:gd name="connsiteY15" fmla="*/ 871898 h 1171937"/>
                <a:gd name="connsiteX16" fmla="*/ 177673 w 541686"/>
                <a:gd name="connsiteY16" fmla="*/ 865583 h 1171937"/>
                <a:gd name="connsiteX17" fmla="*/ 160733 w 541686"/>
                <a:gd name="connsiteY17" fmla="*/ 854162 h 1171937"/>
                <a:gd name="connsiteX18" fmla="*/ 160733 w 541686"/>
                <a:gd name="connsiteY18" fmla="*/ 967745 h 1171937"/>
                <a:gd name="connsiteX19" fmla="*/ 80366 w 541686"/>
                <a:gd name="connsiteY19" fmla="*/ 1048112 h 1171937"/>
                <a:gd name="connsiteX20" fmla="*/ 80367 w 541686"/>
                <a:gd name="connsiteY20" fmla="*/ 1048111 h 1171937"/>
                <a:gd name="connsiteX21" fmla="*/ 0 w 541686"/>
                <a:gd name="connsiteY21" fmla="*/ 967744 h 1171937"/>
                <a:gd name="connsiteX22" fmla="*/ 0 w 541686"/>
                <a:gd name="connsiteY22" fmla="*/ 230650 h 1171937"/>
                <a:gd name="connsiteX0" fmla="*/ 331208 w 541686"/>
                <a:gd name="connsiteY0" fmla="*/ 0 h 1171937"/>
                <a:gd name="connsiteX1" fmla="*/ 541686 w 541686"/>
                <a:gd name="connsiteY1" fmla="*/ 230650 h 1171937"/>
                <a:gd name="connsiteX2" fmla="*/ 541686 w 541686"/>
                <a:gd name="connsiteY2" fmla="*/ 1120170 h 1171937"/>
                <a:gd name="connsiteX3" fmla="*/ 489919 w 541686"/>
                <a:gd name="connsiteY3" fmla="*/ 1171937 h 1171937"/>
                <a:gd name="connsiteX4" fmla="*/ 438152 w 541686"/>
                <a:gd name="connsiteY4" fmla="*/ 1120170 h 1171937"/>
                <a:gd name="connsiteX5" fmla="*/ 438152 w 541686"/>
                <a:gd name="connsiteY5" fmla="*/ 737793 h 1171937"/>
                <a:gd name="connsiteX6" fmla="*/ 401836 w 541686"/>
                <a:gd name="connsiteY6" fmla="*/ 752836 h 1171937"/>
                <a:gd name="connsiteX7" fmla="*/ 375046 w 541686"/>
                <a:gd name="connsiteY7" fmla="*/ 741739 h 1171937"/>
                <a:gd name="connsiteX8" fmla="*/ 375046 w 541686"/>
                <a:gd name="connsiteY8" fmla="*/ 889164 h 1171937"/>
                <a:gd name="connsiteX9" fmla="*/ 320874 w 541686"/>
                <a:gd name="connsiteY9" fmla="*/ 943336 h 1171937"/>
                <a:gd name="connsiteX10" fmla="*/ 266702 w 541686"/>
                <a:gd name="connsiteY10" fmla="*/ 889164 h 1171937"/>
                <a:gd name="connsiteX11" fmla="*/ 266702 w 541686"/>
                <a:gd name="connsiteY11" fmla="*/ 846995 h 1171937"/>
                <a:gd name="connsiteX12" fmla="*/ 265782 w 541686"/>
                <a:gd name="connsiteY12" fmla="*/ 848360 h 1171937"/>
                <a:gd name="connsiteX13" fmla="*/ 208954 w 541686"/>
                <a:gd name="connsiteY13" fmla="*/ 871899 h 1171937"/>
                <a:gd name="connsiteX14" fmla="*/ 208955 w 541686"/>
                <a:gd name="connsiteY14" fmla="*/ 871898 h 1171937"/>
                <a:gd name="connsiteX15" fmla="*/ 177673 w 541686"/>
                <a:gd name="connsiteY15" fmla="*/ 865583 h 1171937"/>
                <a:gd name="connsiteX16" fmla="*/ 160733 w 541686"/>
                <a:gd name="connsiteY16" fmla="*/ 854162 h 1171937"/>
                <a:gd name="connsiteX17" fmla="*/ 160733 w 541686"/>
                <a:gd name="connsiteY17" fmla="*/ 967745 h 1171937"/>
                <a:gd name="connsiteX18" fmla="*/ 80366 w 541686"/>
                <a:gd name="connsiteY18" fmla="*/ 1048112 h 1171937"/>
                <a:gd name="connsiteX19" fmla="*/ 80367 w 541686"/>
                <a:gd name="connsiteY19" fmla="*/ 1048111 h 1171937"/>
                <a:gd name="connsiteX20" fmla="*/ 0 w 541686"/>
                <a:gd name="connsiteY20" fmla="*/ 967744 h 1171937"/>
                <a:gd name="connsiteX21" fmla="*/ 0 w 541686"/>
                <a:gd name="connsiteY21" fmla="*/ 230650 h 1171937"/>
                <a:gd name="connsiteX22" fmla="*/ 446095 w 541686"/>
                <a:gd name="connsiteY22" fmla="*/ 89720 h 1171937"/>
                <a:gd name="connsiteX0" fmla="*/ 331208 w 541686"/>
                <a:gd name="connsiteY0" fmla="*/ 0 h 1171937"/>
                <a:gd name="connsiteX1" fmla="*/ 541686 w 541686"/>
                <a:gd name="connsiteY1" fmla="*/ 230650 h 1171937"/>
                <a:gd name="connsiteX2" fmla="*/ 541686 w 541686"/>
                <a:gd name="connsiteY2" fmla="*/ 1120170 h 1171937"/>
                <a:gd name="connsiteX3" fmla="*/ 489919 w 541686"/>
                <a:gd name="connsiteY3" fmla="*/ 1171937 h 1171937"/>
                <a:gd name="connsiteX4" fmla="*/ 438152 w 541686"/>
                <a:gd name="connsiteY4" fmla="*/ 1120170 h 1171937"/>
                <a:gd name="connsiteX5" fmla="*/ 438152 w 541686"/>
                <a:gd name="connsiteY5" fmla="*/ 737793 h 1171937"/>
                <a:gd name="connsiteX6" fmla="*/ 401836 w 541686"/>
                <a:gd name="connsiteY6" fmla="*/ 752836 h 1171937"/>
                <a:gd name="connsiteX7" fmla="*/ 375046 w 541686"/>
                <a:gd name="connsiteY7" fmla="*/ 741739 h 1171937"/>
                <a:gd name="connsiteX8" fmla="*/ 375046 w 541686"/>
                <a:gd name="connsiteY8" fmla="*/ 889164 h 1171937"/>
                <a:gd name="connsiteX9" fmla="*/ 320874 w 541686"/>
                <a:gd name="connsiteY9" fmla="*/ 943336 h 1171937"/>
                <a:gd name="connsiteX10" fmla="*/ 266702 w 541686"/>
                <a:gd name="connsiteY10" fmla="*/ 889164 h 1171937"/>
                <a:gd name="connsiteX11" fmla="*/ 266702 w 541686"/>
                <a:gd name="connsiteY11" fmla="*/ 846995 h 1171937"/>
                <a:gd name="connsiteX12" fmla="*/ 265782 w 541686"/>
                <a:gd name="connsiteY12" fmla="*/ 848360 h 1171937"/>
                <a:gd name="connsiteX13" fmla="*/ 208954 w 541686"/>
                <a:gd name="connsiteY13" fmla="*/ 871899 h 1171937"/>
                <a:gd name="connsiteX14" fmla="*/ 208955 w 541686"/>
                <a:gd name="connsiteY14" fmla="*/ 871898 h 1171937"/>
                <a:gd name="connsiteX15" fmla="*/ 177673 w 541686"/>
                <a:gd name="connsiteY15" fmla="*/ 865583 h 1171937"/>
                <a:gd name="connsiteX16" fmla="*/ 160733 w 541686"/>
                <a:gd name="connsiteY16" fmla="*/ 854162 h 1171937"/>
                <a:gd name="connsiteX17" fmla="*/ 160733 w 541686"/>
                <a:gd name="connsiteY17" fmla="*/ 967745 h 1171937"/>
                <a:gd name="connsiteX18" fmla="*/ 80366 w 541686"/>
                <a:gd name="connsiteY18" fmla="*/ 1048112 h 1171937"/>
                <a:gd name="connsiteX19" fmla="*/ 80367 w 541686"/>
                <a:gd name="connsiteY19" fmla="*/ 1048111 h 1171937"/>
                <a:gd name="connsiteX20" fmla="*/ 0 w 541686"/>
                <a:gd name="connsiteY20" fmla="*/ 967744 h 1171937"/>
                <a:gd name="connsiteX21" fmla="*/ 0 w 541686"/>
                <a:gd name="connsiteY21" fmla="*/ 230650 h 1171937"/>
                <a:gd name="connsiteX0" fmla="*/ 541686 w 541686"/>
                <a:gd name="connsiteY0" fmla="*/ 0 h 941287"/>
                <a:gd name="connsiteX1" fmla="*/ 541686 w 541686"/>
                <a:gd name="connsiteY1" fmla="*/ 889520 h 941287"/>
                <a:gd name="connsiteX2" fmla="*/ 489919 w 541686"/>
                <a:gd name="connsiteY2" fmla="*/ 941287 h 941287"/>
                <a:gd name="connsiteX3" fmla="*/ 438152 w 541686"/>
                <a:gd name="connsiteY3" fmla="*/ 889520 h 941287"/>
                <a:gd name="connsiteX4" fmla="*/ 438152 w 541686"/>
                <a:gd name="connsiteY4" fmla="*/ 507143 h 941287"/>
                <a:gd name="connsiteX5" fmla="*/ 401836 w 541686"/>
                <a:gd name="connsiteY5" fmla="*/ 522186 h 941287"/>
                <a:gd name="connsiteX6" fmla="*/ 375046 w 541686"/>
                <a:gd name="connsiteY6" fmla="*/ 511089 h 941287"/>
                <a:gd name="connsiteX7" fmla="*/ 375046 w 541686"/>
                <a:gd name="connsiteY7" fmla="*/ 658514 h 941287"/>
                <a:gd name="connsiteX8" fmla="*/ 320874 w 541686"/>
                <a:gd name="connsiteY8" fmla="*/ 712686 h 941287"/>
                <a:gd name="connsiteX9" fmla="*/ 266702 w 541686"/>
                <a:gd name="connsiteY9" fmla="*/ 658514 h 941287"/>
                <a:gd name="connsiteX10" fmla="*/ 266702 w 541686"/>
                <a:gd name="connsiteY10" fmla="*/ 616345 h 941287"/>
                <a:gd name="connsiteX11" fmla="*/ 265782 w 541686"/>
                <a:gd name="connsiteY11" fmla="*/ 617710 h 941287"/>
                <a:gd name="connsiteX12" fmla="*/ 208954 w 541686"/>
                <a:gd name="connsiteY12" fmla="*/ 641249 h 941287"/>
                <a:gd name="connsiteX13" fmla="*/ 208955 w 541686"/>
                <a:gd name="connsiteY13" fmla="*/ 641248 h 941287"/>
                <a:gd name="connsiteX14" fmla="*/ 177673 w 541686"/>
                <a:gd name="connsiteY14" fmla="*/ 634933 h 941287"/>
                <a:gd name="connsiteX15" fmla="*/ 160733 w 541686"/>
                <a:gd name="connsiteY15" fmla="*/ 623512 h 941287"/>
                <a:gd name="connsiteX16" fmla="*/ 160733 w 541686"/>
                <a:gd name="connsiteY16" fmla="*/ 737095 h 941287"/>
                <a:gd name="connsiteX17" fmla="*/ 80366 w 541686"/>
                <a:gd name="connsiteY17" fmla="*/ 817462 h 941287"/>
                <a:gd name="connsiteX18" fmla="*/ 80367 w 541686"/>
                <a:gd name="connsiteY18" fmla="*/ 817461 h 941287"/>
                <a:gd name="connsiteX19" fmla="*/ 0 w 541686"/>
                <a:gd name="connsiteY19" fmla="*/ 737094 h 941287"/>
                <a:gd name="connsiteX20" fmla="*/ 0 w 541686"/>
                <a:gd name="connsiteY20" fmla="*/ 0 h 941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41686" h="941287">
                  <a:moveTo>
                    <a:pt x="541686" y="0"/>
                  </a:moveTo>
                  <a:lnTo>
                    <a:pt x="541686" y="889520"/>
                  </a:lnTo>
                  <a:cubicBezTo>
                    <a:pt x="541686" y="918110"/>
                    <a:pt x="518509" y="941287"/>
                    <a:pt x="489919" y="941287"/>
                  </a:cubicBezTo>
                  <a:cubicBezTo>
                    <a:pt x="461329" y="941287"/>
                    <a:pt x="438152" y="918110"/>
                    <a:pt x="438152" y="889520"/>
                  </a:cubicBezTo>
                  <a:lnTo>
                    <a:pt x="438152" y="507143"/>
                  </a:lnTo>
                  <a:lnTo>
                    <a:pt x="401836" y="522186"/>
                  </a:lnTo>
                  <a:lnTo>
                    <a:pt x="375046" y="511089"/>
                  </a:lnTo>
                  <a:lnTo>
                    <a:pt x="375046" y="658514"/>
                  </a:lnTo>
                  <a:cubicBezTo>
                    <a:pt x="375046" y="688432"/>
                    <a:pt x="350792" y="712686"/>
                    <a:pt x="320874" y="712686"/>
                  </a:cubicBezTo>
                  <a:cubicBezTo>
                    <a:pt x="290956" y="712686"/>
                    <a:pt x="266702" y="688432"/>
                    <a:pt x="266702" y="658514"/>
                  </a:cubicBezTo>
                  <a:lnTo>
                    <a:pt x="266702" y="616345"/>
                  </a:lnTo>
                  <a:lnTo>
                    <a:pt x="265782" y="617710"/>
                  </a:lnTo>
                  <a:cubicBezTo>
                    <a:pt x="251238" y="632254"/>
                    <a:pt x="231146" y="641249"/>
                    <a:pt x="208954" y="641249"/>
                  </a:cubicBezTo>
                  <a:lnTo>
                    <a:pt x="208955" y="641248"/>
                  </a:lnTo>
                  <a:cubicBezTo>
                    <a:pt x="197859" y="641248"/>
                    <a:pt x="187288" y="638999"/>
                    <a:pt x="177673" y="634933"/>
                  </a:cubicBezTo>
                  <a:lnTo>
                    <a:pt x="160733" y="623512"/>
                  </a:lnTo>
                  <a:lnTo>
                    <a:pt x="160733" y="737095"/>
                  </a:lnTo>
                  <a:cubicBezTo>
                    <a:pt x="160733" y="781480"/>
                    <a:pt x="124751" y="817462"/>
                    <a:pt x="80366" y="817462"/>
                  </a:cubicBezTo>
                  <a:lnTo>
                    <a:pt x="80367" y="817461"/>
                  </a:lnTo>
                  <a:cubicBezTo>
                    <a:pt x="35982" y="817461"/>
                    <a:pt x="0" y="781479"/>
                    <a:pt x="0" y="737094"/>
                  </a:cubicBezTo>
                  <a:lnTo>
                    <a:pt x="0" y="0"/>
                  </a:lnTo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8" name="楕円 1103">
              <a:extLst>
                <a:ext uri="{FF2B5EF4-FFF2-40B4-BE49-F238E27FC236}">
                  <a16:creationId xmlns:a16="http://schemas.microsoft.com/office/drawing/2014/main" id="{0227D16B-DB3E-7C80-697F-96E247890537}"/>
                </a:ext>
              </a:extLst>
            </p:cNvPr>
            <p:cNvSpPr/>
            <p:nvPr/>
          </p:nvSpPr>
          <p:spPr bwMode="auto">
            <a:xfrm rot="7200000">
              <a:off x="2841226" y="474134"/>
              <a:ext cx="151424" cy="219249"/>
            </a:xfrm>
            <a:custGeom>
              <a:avLst/>
              <a:gdLst>
                <a:gd name="connsiteX0" fmla="*/ 0 w 1956329"/>
                <a:gd name="connsiteY0" fmla="*/ 978165 h 1956329"/>
                <a:gd name="connsiteX1" fmla="*/ 978165 w 1956329"/>
                <a:gd name="connsiteY1" fmla="*/ 0 h 1956329"/>
                <a:gd name="connsiteX2" fmla="*/ 1956330 w 1956329"/>
                <a:gd name="connsiteY2" fmla="*/ 978165 h 1956329"/>
                <a:gd name="connsiteX3" fmla="*/ 978165 w 1956329"/>
                <a:gd name="connsiteY3" fmla="*/ 1956330 h 1956329"/>
                <a:gd name="connsiteX4" fmla="*/ 0 w 1956329"/>
                <a:gd name="connsiteY4" fmla="*/ 978165 h 1956329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6330" h="2832630">
                  <a:moveTo>
                    <a:pt x="0" y="1854465"/>
                  </a:moveTo>
                  <a:cubicBezTo>
                    <a:pt x="0" y="1314239"/>
                    <a:pt x="742739" y="342900"/>
                    <a:pt x="978165" y="0"/>
                  </a:cubicBezTo>
                  <a:cubicBezTo>
                    <a:pt x="1188191" y="355600"/>
                    <a:pt x="1956330" y="1314239"/>
                    <a:pt x="1956330" y="1854465"/>
                  </a:cubicBezTo>
                  <a:cubicBezTo>
                    <a:pt x="1956330" y="2394691"/>
                    <a:pt x="1518391" y="2832630"/>
                    <a:pt x="978165" y="2832630"/>
                  </a:cubicBezTo>
                  <a:cubicBezTo>
                    <a:pt x="437939" y="2832630"/>
                    <a:pt x="0" y="2394691"/>
                    <a:pt x="0" y="1854465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楕円 1103">
              <a:extLst>
                <a:ext uri="{FF2B5EF4-FFF2-40B4-BE49-F238E27FC236}">
                  <a16:creationId xmlns:a16="http://schemas.microsoft.com/office/drawing/2014/main" id="{81F10810-AACB-ED50-01D9-A60793A9CCF0}"/>
                </a:ext>
              </a:extLst>
            </p:cNvPr>
            <p:cNvSpPr/>
            <p:nvPr/>
          </p:nvSpPr>
          <p:spPr bwMode="auto">
            <a:xfrm rot="13500000">
              <a:off x="3765151" y="464608"/>
              <a:ext cx="151424" cy="219249"/>
            </a:xfrm>
            <a:custGeom>
              <a:avLst/>
              <a:gdLst>
                <a:gd name="connsiteX0" fmla="*/ 0 w 1956329"/>
                <a:gd name="connsiteY0" fmla="*/ 978165 h 1956329"/>
                <a:gd name="connsiteX1" fmla="*/ 978165 w 1956329"/>
                <a:gd name="connsiteY1" fmla="*/ 0 h 1956329"/>
                <a:gd name="connsiteX2" fmla="*/ 1956330 w 1956329"/>
                <a:gd name="connsiteY2" fmla="*/ 978165 h 1956329"/>
                <a:gd name="connsiteX3" fmla="*/ 978165 w 1956329"/>
                <a:gd name="connsiteY3" fmla="*/ 1956330 h 1956329"/>
                <a:gd name="connsiteX4" fmla="*/ 0 w 1956329"/>
                <a:gd name="connsiteY4" fmla="*/ 978165 h 1956329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6330" h="2832630">
                  <a:moveTo>
                    <a:pt x="0" y="1854465"/>
                  </a:moveTo>
                  <a:cubicBezTo>
                    <a:pt x="0" y="1314239"/>
                    <a:pt x="742739" y="342900"/>
                    <a:pt x="978165" y="0"/>
                  </a:cubicBezTo>
                  <a:cubicBezTo>
                    <a:pt x="1188191" y="355600"/>
                    <a:pt x="1956330" y="1314239"/>
                    <a:pt x="1956330" y="1854465"/>
                  </a:cubicBezTo>
                  <a:cubicBezTo>
                    <a:pt x="1956330" y="2394691"/>
                    <a:pt x="1518391" y="2832630"/>
                    <a:pt x="978165" y="2832630"/>
                  </a:cubicBezTo>
                  <a:cubicBezTo>
                    <a:pt x="437939" y="2832630"/>
                    <a:pt x="0" y="2394691"/>
                    <a:pt x="0" y="1854465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502287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落下物注意、危険マーク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74FD9DF2-0D0D-5D8F-25C1-0B979D741D21}"/>
              </a:ext>
            </a:extLst>
          </p:cNvPr>
          <p:cNvGrpSpPr/>
          <p:nvPr/>
        </p:nvGrpSpPr>
        <p:grpSpPr>
          <a:xfrm>
            <a:off x="745248" y="913340"/>
            <a:ext cx="2543538" cy="2543538"/>
            <a:chOff x="-951684" y="2730988"/>
            <a:chExt cx="2735056" cy="2735056"/>
          </a:xfrm>
        </p:grpSpPr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ACA07EF3-2A65-4610-C0E1-23898CCB5945}"/>
                </a:ext>
              </a:extLst>
            </p:cNvPr>
            <p:cNvSpPr/>
            <p:nvPr/>
          </p:nvSpPr>
          <p:spPr bwMode="auto">
            <a:xfrm>
              <a:off x="-951684" y="2730988"/>
              <a:ext cx="2735056" cy="273505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" name="四角形: 角を丸くする 4">
              <a:extLst>
                <a:ext uri="{FF2B5EF4-FFF2-40B4-BE49-F238E27FC236}">
                  <a16:creationId xmlns:a16="http://schemas.microsoft.com/office/drawing/2014/main" id="{04151841-A511-CA91-DF7E-1CECBC50C277}"/>
                </a:ext>
              </a:extLst>
            </p:cNvPr>
            <p:cNvSpPr/>
            <p:nvPr/>
          </p:nvSpPr>
          <p:spPr bwMode="auto">
            <a:xfrm>
              <a:off x="-764105" y="2918567"/>
              <a:ext cx="2359898" cy="2359898"/>
            </a:xfrm>
            <a:prstGeom prst="roundRect">
              <a:avLst>
                <a:gd name="adj" fmla="val 302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829F715C-5991-7F4C-BC64-F55E0D27116C}"/>
                </a:ext>
              </a:extLst>
            </p:cNvPr>
            <p:cNvSpPr/>
            <p:nvPr/>
          </p:nvSpPr>
          <p:spPr bwMode="auto">
            <a:xfrm>
              <a:off x="-872722" y="2809950"/>
              <a:ext cx="2577132" cy="2577132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DEA465C8-41FA-E55A-FB39-736A35BEB9B0}"/>
                </a:ext>
              </a:extLst>
            </p:cNvPr>
            <p:cNvGrpSpPr/>
            <p:nvPr/>
          </p:nvGrpSpPr>
          <p:grpSpPr>
            <a:xfrm>
              <a:off x="-497654" y="2966543"/>
              <a:ext cx="1829913" cy="752191"/>
              <a:chOff x="2396188" y="4823228"/>
              <a:chExt cx="1382875" cy="1056267"/>
            </a:xfrm>
            <a:solidFill>
              <a:schemeClr val="tx1"/>
            </a:solidFill>
          </p:grpSpPr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7987B2F6-BB39-78EE-D131-E82141AF6963}"/>
                  </a:ext>
                </a:extLst>
              </p:cNvPr>
              <p:cNvSpPr/>
              <p:nvPr/>
            </p:nvSpPr>
            <p:spPr bwMode="auto">
              <a:xfrm>
                <a:off x="3179752" y="4823228"/>
                <a:ext cx="150677" cy="584531"/>
              </a:xfrm>
              <a:custGeom>
                <a:avLst/>
                <a:gdLst>
                  <a:gd name="connsiteX0" fmla="*/ 0 w 263642"/>
                  <a:gd name="connsiteY0" fmla="*/ 0 h 1065210"/>
                  <a:gd name="connsiteX1" fmla="*/ 263642 w 263642"/>
                  <a:gd name="connsiteY1" fmla="*/ 0 h 1065210"/>
                  <a:gd name="connsiteX2" fmla="*/ 244421 w 263642"/>
                  <a:gd name="connsiteY2" fmla="*/ 162564 h 1065210"/>
                  <a:gd name="connsiteX3" fmla="*/ 147579 w 263642"/>
                  <a:gd name="connsiteY3" fmla="*/ 1060918 h 1065210"/>
                  <a:gd name="connsiteX4" fmla="*/ 7016 w 263642"/>
                  <a:gd name="connsiteY4" fmla="*/ 24224 h 10652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3642" h="1065210">
                    <a:moveTo>
                      <a:pt x="0" y="0"/>
                    </a:moveTo>
                    <a:lnTo>
                      <a:pt x="263642" y="0"/>
                    </a:lnTo>
                    <a:lnTo>
                      <a:pt x="244421" y="162564"/>
                    </a:lnTo>
                    <a:cubicBezTo>
                      <a:pt x="200501" y="598802"/>
                      <a:pt x="207725" y="994377"/>
                      <a:pt x="147579" y="1060918"/>
                    </a:cubicBezTo>
                    <a:cubicBezTo>
                      <a:pt x="83136" y="1132213"/>
                      <a:pt x="70522" y="295590"/>
                      <a:pt x="7016" y="24224"/>
                    </a:cubicBez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68DD46F1-9E21-0887-50EB-8EB0E29FA499}"/>
                  </a:ext>
                </a:extLst>
              </p:cNvPr>
              <p:cNvSpPr/>
              <p:nvPr/>
            </p:nvSpPr>
            <p:spPr bwMode="auto">
              <a:xfrm flipH="1">
                <a:off x="2396188" y="4823228"/>
                <a:ext cx="150676" cy="584531"/>
              </a:xfrm>
              <a:custGeom>
                <a:avLst/>
                <a:gdLst>
                  <a:gd name="connsiteX0" fmla="*/ 263641 w 263641"/>
                  <a:gd name="connsiteY0" fmla="*/ 0 h 1065210"/>
                  <a:gd name="connsiteX1" fmla="*/ 0 w 263641"/>
                  <a:gd name="connsiteY1" fmla="*/ 0 h 1065210"/>
                  <a:gd name="connsiteX2" fmla="*/ 7016 w 263641"/>
                  <a:gd name="connsiteY2" fmla="*/ 24224 h 1065210"/>
                  <a:gd name="connsiteX3" fmla="*/ 147578 w 263641"/>
                  <a:gd name="connsiteY3" fmla="*/ 1060918 h 1065210"/>
                  <a:gd name="connsiteX4" fmla="*/ 244420 w 263641"/>
                  <a:gd name="connsiteY4" fmla="*/ 162564 h 10652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3641" h="1065210">
                    <a:moveTo>
                      <a:pt x="263641" y="0"/>
                    </a:moveTo>
                    <a:lnTo>
                      <a:pt x="0" y="0"/>
                    </a:lnTo>
                    <a:lnTo>
                      <a:pt x="7016" y="24224"/>
                    </a:lnTo>
                    <a:cubicBezTo>
                      <a:pt x="70522" y="295590"/>
                      <a:pt x="83136" y="1132213"/>
                      <a:pt x="147578" y="1060918"/>
                    </a:cubicBezTo>
                    <a:cubicBezTo>
                      <a:pt x="207724" y="994377"/>
                      <a:pt x="200500" y="598802"/>
                      <a:pt x="244420" y="162564"/>
                    </a:cubicBez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5C95B50F-7FB7-FA06-ADC1-C6EA0F2F52AA}"/>
                  </a:ext>
                </a:extLst>
              </p:cNvPr>
              <p:cNvSpPr/>
              <p:nvPr/>
            </p:nvSpPr>
            <p:spPr bwMode="auto">
              <a:xfrm flipH="1">
                <a:off x="2625512" y="4823228"/>
                <a:ext cx="132211" cy="411656"/>
              </a:xfrm>
              <a:custGeom>
                <a:avLst/>
                <a:gdLst>
                  <a:gd name="connsiteX0" fmla="*/ 231331 w 231331"/>
                  <a:gd name="connsiteY0" fmla="*/ 0 h 750174"/>
                  <a:gd name="connsiteX1" fmla="*/ 0 w 231331"/>
                  <a:gd name="connsiteY1" fmla="*/ 0 h 750174"/>
                  <a:gd name="connsiteX2" fmla="*/ 3520 w 231331"/>
                  <a:gd name="connsiteY2" fmla="*/ 9712 h 750174"/>
                  <a:gd name="connsiteX3" fmla="*/ 128636 w 231331"/>
                  <a:gd name="connsiteY3" fmla="*/ 747121 h 750174"/>
                  <a:gd name="connsiteX4" fmla="*/ 200563 w 231331"/>
                  <a:gd name="connsiteY4" fmla="*/ 238731 h 750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1331" h="750174">
                    <a:moveTo>
                      <a:pt x="231331" y="0"/>
                    </a:moveTo>
                    <a:lnTo>
                      <a:pt x="0" y="0"/>
                    </a:lnTo>
                    <a:lnTo>
                      <a:pt x="3520" y="9712"/>
                    </a:lnTo>
                    <a:cubicBezTo>
                      <a:pt x="60047" y="202737"/>
                      <a:pt x="71275" y="797834"/>
                      <a:pt x="128636" y="747121"/>
                    </a:cubicBezTo>
                    <a:cubicBezTo>
                      <a:pt x="174525" y="706552"/>
                      <a:pt x="176357" y="494031"/>
                      <a:pt x="200563" y="238731"/>
                    </a:cubicBez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DF9F5887-B1D0-F467-3762-8CFC22E58C9B}"/>
                  </a:ext>
                </a:extLst>
              </p:cNvPr>
              <p:cNvSpPr/>
              <p:nvPr/>
            </p:nvSpPr>
            <p:spPr bwMode="auto">
              <a:xfrm>
                <a:off x="2973516" y="4823229"/>
                <a:ext cx="162641" cy="436352"/>
              </a:xfrm>
              <a:custGeom>
                <a:avLst/>
                <a:gdLst>
                  <a:gd name="connsiteX0" fmla="*/ 0 w 284576"/>
                  <a:gd name="connsiteY0" fmla="*/ 0 h 795179"/>
                  <a:gd name="connsiteX1" fmla="*/ 284576 w 284576"/>
                  <a:gd name="connsiteY1" fmla="*/ 0 h 795179"/>
                  <a:gd name="connsiteX2" fmla="*/ 264659 w 284576"/>
                  <a:gd name="connsiteY2" fmla="*/ 115893 h 795179"/>
                  <a:gd name="connsiteX3" fmla="*/ 158722 w 284576"/>
                  <a:gd name="connsiteY3" fmla="*/ 791949 h 795179"/>
                  <a:gd name="connsiteX4" fmla="*/ 4962 w 284576"/>
                  <a:gd name="connsiteY4" fmla="*/ 11785 h 7951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4576" h="795179">
                    <a:moveTo>
                      <a:pt x="0" y="0"/>
                    </a:moveTo>
                    <a:lnTo>
                      <a:pt x="284576" y="0"/>
                    </a:lnTo>
                    <a:lnTo>
                      <a:pt x="264659" y="115893"/>
                    </a:lnTo>
                    <a:cubicBezTo>
                      <a:pt x="216614" y="444184"/>
                      <a:pt x="224516" y="741874"/>
                      <a:pt x="158722" y="791949"/>
                    </a:cubicBezTo>
                    <a:cubicBezTo>
                      <a:pt x="88229" y="845602"/>
                      <a:pt x="74430" y="216001"/>
                      <a:pt x="4962" y="11785"/>
                    </a:cubicBez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C6A7E509-C39E-F8F1-B808-EE06990847D0}"/>
                  </a:ext>
                </a:extLst>
              </p:cNvPr>
              <p:cNvSpPr/>
              <p:nvPr/>
            </p:nvSpPr>
            <p:spPr bwMode="auto">
              <a:xfrm>
                <a:off x="2783802" y="4823229"/>
                <a:ext cx="167316" cy="944086"/>
              </a:xfrm>
              <a:custGeom>
                <a:avLst/>
                <a:gdLst>
                  <a:gd name="connsiteX0" fmla="*/ 0 w 292756"/>
                  <a:gd name="connsiteY0" fmla="*/ 0 h 1720439"/>
                  <a:gd name="connsiteX1" fmla="*/ 292756 w 292756"/>
                  <a:gd name="connsiteY1" fmla="*/ 0 h 1720439"/>
                  <a:gd name="connsiteX2" fmla="*/ 270467 w 292756"/>
                  <a:gd name="connsiteY2" fmla="*/ 275810 h 1720439"/>
                  <a:gd name="connsiteX3" fmla="*/ 164531 w 292756"/>
                  <a:gd name="connsiteY3" fmla="*/ 1713570 h 1720439"/>
                  <a:gd name="connsiteX4" fmla="*/ 10771 w 292756"/>
                  <a:gd name="connsiteY4" fmla="*/ 54405 h 1720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2756" h="1720439">
                    <a:moveTo>
                      <a:pt x="0" y="0"/>
                    </a:moveTo>
                    <a:lnTo>
                      <a:pt x="292756" y="0"/>
                    </a:lnTo>
                    <a:lnTo>
                      <a:pt x="270467" y="275810"/>
                    </a:lnTo>
                    <a:cubicBezTo>
                      <a:pt x="222423" y="973981"/>
                      <a:pt x="230325" y="1607074"/>
                      <a:pt x="164531" y="1713570"/>
                    </a:cubicBezTo>
                    <a:cubicBezTo>
                      <a:pt x="94038" y="1827671"/>
                      <a:pt x="80239" y="488709"/>
                      <a:pt x="10771" y="54405"/>
                    </a:cubicBez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E7AA4D79-86D8-C5D3-D47B-1A341E2AD135}"/>
                  </a:ext>
                </a:extLst>
              </p:cNvPr>
              <p:cNvSpPr/>
              <p:nvPr/>
            </p:nvSpPr>
            <p:spPr bwMode="auto">
              <a:xfrm>
                <a:off x="3399752" y="5111941"/>
                <a:ext cx="165469" cy="767554"/>
              </a:xfrm>
              <a:custGeom>
                <a:avLst/>
                <a:gdLst>
                  <a:gd name="connsiteX0" fmla="*/ 0 w 292756"/>
                  <a:gd name="connsiteY0" fmla="*/ 0 h 1720439"/>
                  <a:gd name="connsiteX1" fmla="*/ 292756 w 292756"/>
                  <a:gd name="connsiteY1" fmla="*/ 0 h 1720439"/>
                  <a:gd name="connsiteX2" fmla="*/ 270467 w 292756"/>
                  <a:gd name="connsiteY2" fmla="*/ 275810 h 1720439"/>
                  <a:gd name="connsiteX3" fmla="*/ 164531 w 292756"/>
                  <a:gd name="connsiteY3" fmla="*/ 1713570 h 1720439"/>
                  <a:gd name="connsiteX4" fmla="*/ 10771 w 292756"/>
                  <a:gd name="connsiteY4" fmla="*/ 54405 h 1720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2756" h="1720439">
                    <a:moveTo>
                      <a:pt x="0" y="0"/>
                    </a:moveTo>
                    <a:lnTo>
                      <a:pt x="292756" y="0"/>
                    </a:lnTo>
                    <a:lnTo>
                      <a:pt x="270467" y="275810"/>
                    </a:lnTo>
                    <a:cubicBezTo>
                      <a:pt x="222423" y="973981"/>
                      <a:pt x="230325" y="1607074"/>
                      <a:pt x="164531" y="1713570"/>
                    </a:cubicBezTo>
                    <a:cubicBezTo>
                      <a:pt x="94038" y="1827671"/>
                      <a:pt x="80239" y="488709"/>
                      <a:pt x="10771" y="54405"/>
                    </a:cubicBez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96034C50-38F4-CA51-6127-05DAFEE4A7CD}"/>
                  </a:ext>
                </a:extLst>
              </p:cNvPr>
              <p:cNvSpPr/>
              <p:nvPr/>
            </p:nvSpPr>
            <p:spPr bwMode="auto">
              <a:xfrm>
                <a:off x="3615652" y="4823229"/>
                <a:ext cx="163411" cy="484269"/>
              </a:xfrm>
              <a:custGeom>
                <a:avLst/>
                <a:gdLst>
                  <a:gd name="connsiteX0" fmla="*/ 0 w 292756"/>
                  <a:gd name="connsiteY0" fmla="*/ 0 h 1720439"/>
                  <a:gd name="connsiteX1" fmla="*/ 292756 w 292756"/>
                  <a:gd name="connsiteY1" fmla="*/ 0 h 1720439"/>
                  <a:gd name="connsiteX2" fmla="*/ 270467 w 292756"/>
                  <a:gd name="connsiteY2" fmla="*/ 275810 h 1720439"/>
                  <a:gd name="connsiteX3" fmla="*/ 164531 w 292756"/>
                  <a:gd name="connsiteY3" fmla="*/ 1713570 h 1720439"/>
                  <a:gd name="connsiteX4" fmla="*/ 10771 w 292756"/>
                  <a:gd name="connsiteY4" fmla="*/ 54405 h 1720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2756" h="1720439">
                    <a:moveTo>
                      <a:pt x="0" y="0"/>
                    </a:moveTo>
                    <a:lnTo>
                      <a:pt x="292756" y="0"/>
                    </a:lnTo>
                    <a:lnTo>
                      <a:pt x="270467" y="275810"/>
                    </a:lnTo>
                    <a:cubicBezTo>
                      <a:pt x="222423" y="973981"/>
                      <a:pt x="230325" y="1607074"/>
                      <a:pt x="164531" y="1713570"/>
                    </a:cubicBezTo>
                    <a:cubicBezTo>
                      <a:pt x="94038" y="1827671"/>
                      <a:pt x="80239" y="488709"/>
                      <a:pt x="10771" y="54405"/>
                    </a:cubicBez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9112F228-30F7-8E06-231C-0525134B49FA}"/>
                </a:ext>
              </a:extLst>
            </p:cNvPr>
            <p:cNvSpPr/>
            <p:nvPr/>
          </p:nvSpPr>
          <p:spPr bwMode="auto">
            <a:xfrm rot="900000">
              <a:off x="1095636" y="3513428"/>
              <a:ext cx="181842" cy="706073"/>
            </a:xfrm>
            <a:custGeom>
              <a:avLst/>
              <a:gdLst>
                <a:gd name="connsiteX0" fmla="*/ 76451 w 151977"/>
                <a:gd name="connsiteY0" fmla="*/ 487260 h 590110"/>
                <a:gd name="connsiteX1" fmla="*/ 127876 w 151977"/>
                <a:gd name="connsiteY1" fmla="*/ 538685 h 590110"/>
                <a:gd name="connsiteX2" fmla="*/ 76451 w 151977"/>
                <a:gd name="connsiteY2" fmla="*/ 590110 h 590110"/>
                <a:gd name="connsiteX3" fmla="*/ 25026 w 151977"/>
                <a:gd name="connsiteY3" fmla="*/ 538685 h 590110"/>
                <a:gd name="connsiteX4" fmla="*/ 76451 w 151977"/>
                <a:gd name="connsiteY4" fmla="*/ 487260 h 590110"/>
                <a:gd name="connsiteX5" fmla="*/ 0 w 151977"/>
                <a:gd name="connsiteY5" fmla="*/ 0 h 590110"/>
                <a:gd name="connsiteX6" fmla="*/ 151977 w 151977"/>
                <a:gd name="connsiteY6" fmla="*/ 0 h 590110"/>
                <a:gd name="connsiteX7" fmla="*/ 113983 w 151977"/>
                <a:gd name="connsiteY7" fmla="*/ 450050 h 590110"/>
                <a:gd name="connsiteX8" fmla="*/ 37994 w 151977"/>
                <a:gd name="connsiteY8" fmla="*/ 450050 h 590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1977" h="590110">
                  <a:moveTo>
                    <a:pt x="76451" y="487260"/>
                  </a:moveTo>
                  <a:cubicBezTo>
                    <a:pt x="104852" y="487260"/>
                    <a:pt x="127876" y="510284"/>
                    <a:pt x="127876" y="538685"/>
                  </a:cubicBezTo>
                  <a:cubicBezTo>
                    <a:pt x="127876" y="567086"/>
                    <a:pt x="104852" y="590110"/>
                    <a:pt x="76451" y="590110"/>
                  </a:cubicBezTo>
                  <a:cubicBezTo>
                    <a:pt x="48050" y="590110"/>
                    <a:pt x="25026" y="567086"/>
                    <a:pt x="25026" y="538685"/>
                  </a:cubicBezTo>
                  <a:cubicBezTo>
                    <a:pt x="25026" y="510284"/>
                    <a:pt x="48050" y="487260"/>
                    <a:pt x="76451" y="487260"/>
                  </a:cubicBezTo>
                  <a:close/>
                  <a:moveTo>
                    <a:pt x="0" y="0"/>
                  </a:moveTo>
                  <a:lnTo>
                    <a:pt x="151977" y="0"/>
                  </a:lnTo>
                  <a:lnTo>
                    <a:pt x="113983" y="450050"/>
                  </a:lnTo>
                  <a:lnTo>
                    <a:pt x="37994" y="45005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2655FF3D-2A8A-45FD-EF61-406F5C83E3C3}"/>
                </a:ext>
              </a:extLst>
            </p:cNvPr>
            <p:cNvGrpSpPr/>
            <p:nvPr/>
          </p:nvGrpSpPr>
          <p:grpSpPr>
            <a:xfrm>
              <a:off x="-841037" y="3859364"/>
              <a:ext cx="2512584" cy="1367100"/>
              <a:chOff x="-841037" y="3859364"/>
              <a:chExt cx="2512584" cy="1367100"/>
            </a:xfrm>
          </p:grpSpPr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7EBCC6D0-4C68-31BC-4B46-C18D0B1FE99C}"/>
                  </a:ext>
                </a:extLst>
              </p:cNvPr>
              <p:cNvSpPr/>
              <p:nvPr/>
            </p:nvSpPr>
            <p:spPr>
              <a:xfrm>
                <a:off x="-841037" y="3859364"/>
                <a:ext cx="2512584" cy="1367100"/>
              </a:xfrm>
              <a:custGeom>
                <a:avLst/>
                <a:gdLst>
                  <a:gd name="connsiteX0" fmla="*/ 1247181 w 2512584"/>
                  <a:gd name="connsiteY0" fmla="*/ 0 h 1367100"/>
                  <a:gd name="connsiteX1" fmla="*/ 1677190 w 2512584"/>
                  <a:gd name="connsiteY1" fmla="*/ 416173 h 1367100"/>
                  <a:gd name="connsiteX2" fmla="*/ 1676302 w 2512584"/>
                  <a:gd name="connsiteY2" fmla="*/ 427547 h 1367100"/>
                  <a:gd name="connsiteX3" fmla="*/ 1685843 w 2512584"/>
                  <a:gd name="connsiteY3" fmla="*/ 435157 h 1367100"/>
                  <a:gd name="connsiteX4" fmla="*/ 1712072 w 2512584"/>
                  <a:gd name="connsiteY4" fmla="*/ 580251 h 1367100"/>
                  <a:gd name="connsiteX5" fmla="*/ 1575152 w 2512584"/>
                  <a:gd name="connsiteY5" fmla="*/ 693404 h 1367100"/>
                  <a:gd name="connsiteX6" fmla="*/ 1568274 w 2512584"/>
                  <a:gd name="connsiteY6" fmla="*/ 690476 h 1367100"/>
                  <a:gd name="connsiteX7" fmla="*/ 1558473 w 2512584"/>
                  <a:gd name="connsiteY7" fmla="*/ 701973 h 1367100"/>
                  <a:gd name="connsiteX8" fmla="*/ 1549529 w 2512584"/>
                  <a:gd name="connsiteY8" fmla="*/ 720155 h 1367100"/>
                  <a:gd name="connsiteX9" fmla="*/ 1381495 w 2512584"/>
                  <a:gd name="connsiteY9" fmla="*/ 869092 h 1367100"/>
                  <a:gd name="connsiteX10" fmla="*/ 1339320 w 2512584"/>
                  <a:gd name="connsiteY10" fmla="*/ 884190 h 1367100"/>
                  <a:gd name="connsiteX11" fmla="*/ 1349543 w 2512584"/>
                  <a:gd name="connsiteY11" fmla="*/ 983890 h 1367100"/>
                  <a:gd name="connsiteX12" fmla="*/ 1511656 w 2512584"/>
                  <a:gd name="connsiteY12" fmla="*/ 983890 h 1367100"/>
                  <a:gd name="connsiteX13" fmla="*/ 1571064 w 2512584"/>
                  <a:gd name="connsiteY13" fmla="*/ 995884 h 1367100"/>
                  <a:gd name="connsiteX14" fmla="*/ 1584110 w 2512584"/>
                  <a:gd name="connsiteY14" fmla="*/ 1004680 h 1367100"/>
                  <a:gd name="connsiteX15" fmla="*/ 1585163 w 2512584"/>
                  <a:gd name="connsiteY15" fmla="*/ 1001370 h 1367100"/>
                  <a:gd name="connsiteX16" fmla="*/ 1969680 w 2512584"/>
                  <a:gd name="connsiteY16" fmla="*/ 1120080 h 1367100"/>
                  <a:gd name="connsiteX17" fmla="*/ 2097769 w 2512584"/>
                  <a:gd name="connsiteY17" fmla="*/ 811880 h 1367100"/>
                  <a:gd name="connsiteX18" fmla="*/ 2077652 w 2512584"/>
                  <a:gd name="connsiteY18" fmla="*/ 791011 h 1367100"/>
                  <a:gd name="connsiteX19" fmla="*/ 2049534 w 2512584"/>
                  <a:gd name="connsiteY19" fmla="*/ 709779 h 1367100"/>
                  <a:gd name="connsiteX20" fmla="*/ 1961883 w 2512584"/>
                  <a:gd name="connsiteY20" fmla="*/ 582698 h 1367100"/>
                  <a:gd name="connsiteX21" fmla="*/ 1960053 w 2512584"/>
                  <a:gd name="connsiteY21" fmla="*/ 514682 h 1367100"/>
                  <a:gd name="connsiteX22" fmla="*/ 2026006 w 2512584"/>
                  <a:gd name="connsiteY22" fmla="*/ 520736 h 1367100"/>
                  <a:gd name="connsiteX23" fmla="*/ 2079291 w 2512584"/>
                  <a:gd name="connsiteY23" fmla="*/ 589909 h 1367100"/>
                  <a:gd name="connsiteX24" fmla="*/ 2117294 w 2512584"/>
                  <a:gd name="connsiteY24" fmla="*/ 596840 h 1367100"/>
                  <a:gd name="connsiteX25" fmla="*/ 2156474 w 2512584"/>
                  <a:gd name="connsiteY25" fmla="*/ 339551 h 1367100"/>
                  <a:gd name="connsiteX26" fmla="*/ 2196811 w 2512584"/>
                  <a:gd name="connsiteY26" fmla="*/ 306154 h 1367100"/>
                  <a:gd name="connsiteX27" fmla="*/ 2230208 w 2512584"/>
                  <a:gd name="connsiteY27" fmla="*/ 346493 h 1367100"/>
                  <a:gd name="connsiteX28" fmla="*/ 2211391 w 2512584"/>
                  <a:gd name="connsiteY28" fmla="*/ 546384 h 1367100"/>
                  <a:gd name="connsiteX29" fmla="*/ 2220662 w 2512584"/>
                  <a:gd name="connsiteY29" fmla="*/ 549828 h 1367100"/>
                  <a:gd name="connsiteX30" fmla="*/ 2300398 w 2512584"/>
                  <a:gd name="connsiteY30" fmla="*/ 335166 h 1367100"/>
                  <a:gd name="connsiteX31" fmla="*/ 2348005 w 2512584"/>
                  <a:gd name="connsiteY31" fmla="*/ 313348 h 1367100"/>
                  <a:gd name="connsiteX32" fmla="*/ 2369823 w 2512584"/>
                  <a:gd name="connsiteY32" fmla="*/ 360954 h 1367100"/>
                  <a:gd name="connsiteX33" fmla="*/ 2290087 w 2512584"/>
                  <a:gd name="connsiteY33" fmla="*/ 575616 h 1367100"/>
                  <a:gd name="connsiteX34" fmla="*/ 2301594 w 2512584"/>
                  <a:gd name="connsiteY34" fmla="*/ 579890 h 1367100"/>
                  <a:gd name="connsiteX35" fmla="*/ 2417836 w 2512584"/>
                  <a:gd name="connsiteY35" fmla="*/ 416187 h 1367100"/>
                  <a:gd name="connsiteX36" fmla="*/ 2456030 w 2512584"/>
                  <a:gd name="connsiteY36" fmla="*/ 401461 h 1367100"/>
                  <a:gd name="connsiteX37" fmla="*/ 2469467 w 2512584"/>
                  <a:gd name="connsiteY37" fmla="*/ 407433 h 1367100"/>
                  <a:gd name="connsiteX38" fmla="*/ 2478220 w 2512584"/>
                  <a:gd name="connsiteY38" fmla="*/ 459065 h 1367100"/>
                  <a:gd name="connsiteX39" fmla="*/ 2361505 w 2512584"/>
                  <a:gd name="connsiteY39" fmla="*/ 623435 h 1367100"/>
                  <a:gd name="connsiteX40" fmla="*/ 2367101 w 2512584"/>
                  <a:gd name="connsiteY40" fmla="*/ 633090 h 1367100"/>
                  <a:gd name="connsiteX41" fmla="*/ 2466338 w 2512584"/>
                  <a:gd name="connsiteY41" fmla="*/ 550928 h 1367100"/>
                  <a:gd name="connsiteX42" fmla="*/ 2497378 w 2512584"/>
                  <a:gd name="connsiteY42" fmla="*/ 547619 h 1367100"/>
                  <a:gd name="connsiteX43" fmla="*/ 2506096 w 2512584"/>
                  <a:gd name="connsiteY43" fmla="*/ 554670 h 1367100"/>
                  <a:gd name="connsiteX44" fmla="*/ 2512460 w 2512584"/>
                  <a:gd name="connsiteY44" fmla="*/ 575324 h 1367100"/>
                  <a:gd name="connsiteX45" fmla="*/ 2502353 w 2512584"/>
                  <a:gd name="connsiteY45" fmla="*/ 594427 h 1367100"/>
                  <a:gd name="connsiteX46" fmla="*/ 2372255 w 2512584"/>
                  <a:gd name="connsiteY46" fmla="*/ 715128 h 1367100"/>
                  <a:gd name="connsiteX47" fmla="*/ 2355314 w 2512584"/>
                  <a:gd name="connsiteY47" fmla="*/ 760736 h 1367100"/>
                  <a:gd name="connsiteX48" fmla="*/ 2249432 w 2512584"/>
                  <a:gd name="connsiteY48" fmla="*/ 854819 h 1367100"/>
                  <a:gd name="connsiteX49" fmla="*/ 2223183 w 2512584"/>
                  <a:gd name="connsiteY49" fmla="*/ 858561 h 1367100"/>
                  <a:gd name="connsiteX50" fmla="*/ 2116913 w 2512584"/>
                  <a:gd name="connsiteY50" fmla="*/ 1215016 h 1367100"/>
                  <a:gd name="connsiteX51" fmla="*/ 1979961 w 2512584"/>
                  <a:gd name="connsiteY51" fmla="*/ 1281745 h 1367100"/>
                  <a:gd name="connsiteX52" fmla="*/ 1664279 w 2512584"/>
                  <a:gd name="connsiteY52" fmla="*/ 1188194 h 1367100"/>
                  <a:gd name="connsiteX53" fmla="*/ 1664279 w 2512584"/>
                  <a:gd name="connsiteY53" fmla="*/ 1255702 h 1367100"/>
                  <a:gd name="connsiteX54" fmla="*/ 1662837 w 2512584"/>
                  <a:gd name="connsiteY54" fmla="*/ 1256578 h 1367100"/>
                  <a:gd name="connsiteX55" fmla="*/ 1662837 w 2512584"/>
                  <a:gd name="connsiteY55" fmla="*/ 1367100 h 1367100"/>
                  <a:gd name="connsiteX56" fmla="*/ 841859 w 2512584"/>
                  <a:gd name="connsiteY56" fmla="*/ 1367100 h 1367100"/>
                  <a:gd name="connsiteX57" fmla="*/ 841859 w 2512584"/>
                  <a:gd name="connsiteY57" fmla="*/ 1264666 h 1367100"/>
                  <a:gd name="connsiteX58" fmla="*/ 841716 w 2512584"/>
                  <a:gd name="connsiteY58" fmla="*/ 1264579 h 1367100"/>
                  <a:gd name="connsiteX59" fmla="*/ 841716 w 2512584"/>
                  <a:gd name="connsiteY59" fmla="*/ 1186971 h 1367100"/>
                  <a:gd name="connsiteX60" fmla="*/ 532623 w 2512584"/>
                  <a:gd name="connsiteY60" fmla="*/ 1278570 h 1367100"/>
                  <a:gd name="connsiteX61" fmla="*/ 395671 w 2512584"/>
                  <a:gd name="connsiteY61" fmla="*/ 1211841 h 1367100"/>
                  <a:gd name="connsiteX62" fmla="*/ 289401 w 2512584"/>
                  <a:gd name="connsiteY62" fmla="*/ 855386 h 1367100"/>
                  <a:gd name="connsiteX63" fmla="*/ 263152 w 2512584"/>
                  <a:gd name="connsiteY63" fmla="*/ 851644 h 1367100"/>
                  <a:gd name="connsiteX64" fmla="*/ 157270 w 2512584"/>
                  <a:gd name="connsiteY64" fmla="*/ 757561 h 1367100"/>
                  <a:gd name="connsiteX65" fmla="*/ 140329 w 2512584"/>
                  <a:gd name="connsiteY65" fmla="*/ 711953 h 1367100"/>
                  <a:gd name="connsiteX66" fmla="*/ 10231 w 2512584"/>
                  <a:gd name="connsiteY66" fmla="*/ 591252 h 1367100"/>
                  <a:gd name="connsiteX67" fmla="*/ 124 w 2512584"/>
                  <a:gd name="connsiteY67" fmla="*/ 572149 h 1367100"/>
                  <a:gd name="connsiteX68" fmla="*/ 6488 w 2512584"/>
                  <a:gd name="connsiteY68" fmla="*/ 551495 h 1367100"/>
                  <a:gd name="connsiteX69" fmla="*/ 15206 w 2512584"/>
                  <a:gd name="connsiteY69" fmla="*/ 544444 h 1367100"/>
                  <a:gd name="connsiteX70" fmla="*/ 46246 w 2512584"/>
                  <a:gd name="connsiteY70" fmla="*/ 547753 h 1367100"/>
                  <a:gd name="connsiteX71" fmla="*/ 145483 w 2512584"/>
                  <a:gd name="connsiteY71" fmla="*/ 629915 h 1367100"/>
                  <a:gd name="connsiteX72" fmla="*/ 151079 w 2512584"/>
                  <a:gd name="connsiteY72" fmla="*/ 620260 h 1367100"/>
                  <a:gd name="connsiteX73" fmla="*/ 34364 w 2512584"/>
                  <a:gd name="connsiteY73" fmla="*/ 455890 h 1367100"/>
                  <a:gd name="connsiteX74" fmla="*/ 43118 w 2512584"/>
                  <a:gd name="connsiteY74" fmla="*/ 404258 h 1367100"/>
                  <a:gd name="connsiteX75" fmla="*/ 56554 w 2512584"/>
                  <a:gd name="connsiteY75" fmla="*/ 398286 h 1367100"/>
                  <a:gd name="connsiteX76" fmla="*/ 94748 w 2512584"/>
                  <a:gd name="connsiteY76" fmla="*/ 413012 h 1367100"/>
                  <a:gd name="connsiteX77" fmla="*/ 210990 w 2512584"/>
                  <a:gd name="connsiteY77" fmla="*/ 576715 h 1367100"/>
                  <a:gd name="connsiteX78" fmla="*/ 222497 w 2512584"/>
                  <a:gd name="connsiteY78" fmla="*/ 572441 h 1367100"/>
                  <a:gd name="connsiteX79" fmla="*/ 142761 w 2512584"/>
                  <a:gd name="connsiteY79" fmla="*/ 357779 h 1367100"/>
                  <a:gd name="connsiteX80" fmla="*/ 164579 w 2512584"/>
                  <a:gd name="connsiteY80" fmla="*/ 310173 h 1367100"/>
                  <a:gd name="connsiteX81" fmla="*/ 212186 w 2512584"/>
                  <a:gd name="connsiteY81" fmla="*/ 331991 h 1367100"/>
                  <a:gd name="connsiteX82" fmla="*/ 291922 w 2512584"/>
                  <a:gd name="connsiteY82" fmla="*/ 546653 h 1367100"/>
                  <a:gd name="connsiteX83" fmla="*/ 301193 w 2512584"/>
                  <a:gd name="connsiteY83" fmla="*/ 543209 h 1367100"/>
                  <a:gd name="connsiteX84" fmla="*/ 282376 w 2512584"/>
                  <a:gd name="connsiteY84" fmla="*/ 343318 h 1367100"/>
                  <a:gd name="connsiteX85" fmla="*/ 315773 w 2512584"/>
                  <a:gd name="connsiteY85" fmla="*/ 302979 h 1367100"/>
                  <a:gd name="connsiteX86" fmla="*/ 356110 w 2512584"/>
                  <a:gd name="connsiteY86" fmla="*/ 336376 h 1367100"/>
                  <a:gd name="connsiteX87" fmla="*/ 395290 w 2512584"/>
                  <a:gd name="connsiteY87" fmla="*/ 593665 h 1367100"/>
                  <a:gd name="connsiteX88" fmla="*/ 433293 w 2512584"/>
                  <a:gd name="connsiteY88" fmla="*/ 586734 h 1367100"/>
                  <a:gd name="connsiteX89" fmla="*/ 486578 w 2512584"/>
                  <a:gd name="connsiteY89" fmla="*/ 517561 h 1367100"/>
                  <a:gd name="connsiteX90" fmla="*/ 552531 w 2512584"/>
                  <a:gd name="connsiteY90" fmla="*/ 511507 h 1367100"/>
                  <a:gd name="connsiteX91" fmla="*/ 550701 w 2512584"/>
                  <a:gd name="connsiteY91" fmla="*/ 579523 h 1367100"/>
                  <a:gd name="connsiteX92" fmla="*/ 463050 w 2512584"/>
                  <a:gd name="connsiteY92" fmla="*/ 706604 h 1367100"/>
                  <a:gd name="connsiteX93" fmla="*/ 434932 w 2512584"/>
                  <a:gd name="connsiteY93" fmla="*/ 787836 h 1367100"/>
                  <a:gd name="connsiteX94" fmla="*/ 414815 w 2512584"/>
                  <a:gd name="connsiteY94" fmla="*/ 808705 h 1367100"/>
                  <a:gd name="connsiteX95" fmla="*/ 542904 w 2512584"/>
                  <a:gd name="connsiteY95" fmla="*/ 1116905 h 1367100"/>
                  <a:gd name="connsiteX96" fmla="*/ 927421 w 2512584"/>
                  <a:gd name="connsiteY96" fmla="*/ 998195 h 1367100"/>
                  <a:gd name="connsiteX97" fmla="*/ 928142 w 2512584"/>
                  <a:gd name="connsiteY97" fmla="*/ 1000461 h 1367100"/>
                  <a:gd name="connsiteX98" fmla="*/ 934932 w 2512584"/>
                  <a:gd name="connsiteY98" fmla="*/ 995884 h 1367100"/>
                  <a:gd name="connsiteX99" fmla="*/ 994339 w 2512584"/>
                  <a:gd name="connsiteY99" fmla="*/ 983890 h 1367100"/>
                  <a:gd name="connsiteX100" fmla="*/ 1147031 w 2512584"/>
                  <a:gd name="connsiteY100" fmla="*/ 983890 h 1367100"/>
                  <a:gd name="connsiteX101" fmla="*/ 1157253 w 2512584"/>
                  <a:gd name="connsiteY101" fmla="*/ 884190 h 1367100"/>
                  <a:gd name="connsiteX102" fmla="*/ 1115080 w 2512584"/>
                  <a:gd name="connsiteY102" fmla="*/ 869092 h 1367100"/>
                  <a:gd name="connsiteX103" fmla="*/ 947046 w 2512584"/>
                  <a:gd name="connsiteY103" fmla="*/ 720155 h 1367100"/>
                  <a:gd name="connsiteX104" fmla="*/ 941122 w 2512584"/>
                  <a:gd name="connsiteY104" fmla="*/ 708112 h 1367100"/>
                  <a:gd name="connsiteX105" fmla="*/ 926676 w 2512584"/>
                  <a:gd name="connsiteY105" fmla="*/ 691166 h 1367100"/>
                  <a:gd name="connsiteX106" fmla="*/ 921422 w 2512584"/>
                  <a:gd name="connsiteY106" fmla="*/ 693404 h 1367100"/>
                  <a:gd name="connsiteX107" fmla="*/ 784502 w 2512584"/>
                  <a:gd name="connsiteY107" fmla="*/ 580250 h 1367100"/>
                  <a:gd name="connsiteX108" fmla="*/ 810731 w 2512584"/>
                  <a:gd name="connsiteY108" fmla="*/ 435157 h 1367100"/>
                  <a:gd name="connsiteX109" fmla="*/ 818190 w 2512584"/>
                  <a:gd name="connsiteY109" fmla="*/ 429208 h 1367100"/>
                  <a:gd name="connsiteX110" fmla="*/ 817171 w 2512584"/>
                  <a:gd name="connsiteY110" fmla="*/ 416173 h 1367100"/>
                  <a:gd name="connsiteX111" fmla="*/ 1247181 w 2512584"/>
                  <a:gd name="connsiteY111" fmla="*/ 0 h 1367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</a:cxnLst>
                <a:rect l="l" t="t" r="r" b="b"/>
                <a:pathLst>
                  <a:path w="2512584" h="1367100">
                    <a:moveTo>
                      <a:pt x="1247181" y="0"/>
                    </a:moveTo>
                    <a:cubicBezTo>
                      <a:pt x="1484669" y="0"/>
                      <a:pt x="1677190" y="186327"/>
                      <a:pt x="1677190" y="416173"/>
                    </a:cubicBezTo>
                    <a:lnTo>
                      <a:pt x="1676302" y="427547"/>
                    </a:lnTo>
                    <a:lnTo>
                      <a:pt x="1685843" y="435157"/>
                    </a:lnTo>
                    <a:cubicBezTo>
                      <a:pt x="1715854" y="465946"/>
                      <a:pt x="1727589" y="522342"/>
                      <a:pt x="1712072" y="580251"/>
                    </a:cubicBezTo>
                    <a:cubicBezTo>
                      <a:pt x="1691383" y="657462"/>
                      <a:pt x="1630082" y="708122"/>
                      <a:pt x="1575152" y="693404"/>
                    </a:cubicBezTo>
                    <a:lnTo>
                      <a:pt x="1568274" y="690476"/>
                    </a:lnTo>
                    <a:lnTo>
                      <a:pt x="1558473" y="701973"/>
                    </a:lnTo>
                    <a:lnTo>
                      <a:pt x="1549529" y="720155"/>
                    </a:lnTo>
                    <a:cubicBezTo>
                      <a:pt x="1508726" y="786802"/>
                      <a:pt x="1450237" y="839180"/>
                      <a:pt x="1381495" y="869092"/>
                    </a:cubicBezTo>
                    <a:lnTo>
                      <a:pt x="1339320" y="884190"/>
                    </a:lnTo>
                    <a:lnTo>
                      <a:pt x="1349543" y="983890"/>
                    </a:lnTo>
                    <a:lnTo>
                      <a:pt x="1511656" y="983890"/>
                    </a:lnTo>
                    <a:cubicBezTo>
                      <a:pt x="1532729" y="983890"/>
                      <a:pt x="1552804" y="988160"/>
                      <a:pt x="1571064" y="995884"/>
                    </a:cubicBezTo>
                    <a:lnTo>
                      <a:pt x="1584110" y="1004680"/>
                    </a:lnTo>
                    <a:lnTo>
                      <a:pt x="1585163" y="1001370"/>
                    </a:lnTo>
                    <a:lnTo>
                      <a:pt x="1969680" y="1120080"/>
                    </a:lnTo>
                    <a:lnTo>
                      <a:pt x="2097769" y="811880"/>
                    </a:lnTo>
                    <a:lnTo>
                      <a:pt x="2077652" y="791011"/>
                    </a:lnTo>
                    <a:cubicBezTo>
                      <a:pt x="2060749" y="767385"/>
                      <a:pt x="2050841" y="739138"/>
                      <a:pt x="2049534" y="709779"/>
                    </a:cubicBezTo>
                    <a:lnTo>
                      <a:pt x="1961883" y="582698"/>
                    </a:lnTo>
                    <a:cubicBezTo>
                      <a:pt x="1946026" y="563546"/>
                      <a:pt x="1940179" y="531111"/>
                      <a:pt x="1960053" y="514682"/>
                    </a:cubicBezTo>
                    <a:cubicBezTo>
                      <a:pt x="1979928" y="498252"/>
                      <a:pt x="2010149" y="501583"/>
                      <a:pt x="2026006" y="520736"/>
                    </a:cubicBezTo>
                    <a:lnTo>
                      <a:pt x="2079291" y="589909"/>
                    </a:lnTo>
                    <a:cubicBezTo>
                      <a:pt x="2085270" y="597808"/>
                      <a:pt x="2105235" y="608362"/>
                      <a:pt x="2117294" y="596840"/>
                    </a:cubicBezTo>
                    <a:lnTo>
                      <a:pt x="2156474" y="339551"/>
                    </a:lnTo>
                    <a:cubicBezTo>
                      <a:pt x="2158391" y="319190"/>
                      <a:pt x="2176450" y="304238"/>
                      <a:pt x="2196811" y="306154"/>
                    </a:cubicBezTo>
                    <a:cubicBezTo>
                      <a:pt x="2217172" y="308071"/>
                      <a:pt x="2232124" y="326131"/>
                      <a:pt x="2230208" y="346493"/>
                    </a:cubicBezTo>
                    <a:lnTo>
                      <a:pt x="2211391" y="546384"/>
                    </a:lnTo>
                    <a:lnTo>
                      <a:pt x="2220662" y="549828"/>
                    </a:lnTo>
                    <a:lnTo>
                      <a:pt x="2300398" y="335166"/>
                    </a:lnTo>
                    <a:cubicBezTo>
                      <a:pt x="2307519" y="315995"/>
                      <a:pt x="2328834" y="306227"/>
                      <a:pt x="2348005" y="313348"/>
                    </a:cubicBezTo>
                    <a:cubicBezTo>
                      <a:pt x="2367176" y="320469"/>
                      <a:pt x="2376944" y="341783"/>
                      <a:pt x="2369823" y="360954"/>
                    </a:cubicBezTo>
                    <a:lnTo>
                      <a:pt x="2290087" y="575616"/>
                    </a:lnTo>
                    <a:lnTo>
                      <a:pt x="2301594" y="579890"/>
                    </a:lnTo>
                    <a:lnTo>
                      <a:pt x="2417836" y="416187"/>
                    </a:lnTo>
                    <a:cubicBezTo>
                      <a:pt x="2426716" y="403680"/>
                      <a:pt x="2441938" y="398350"/>
                      <a:pt x="2456030" y="401461"/>
                    </a:cubicBezTo>
                    <a:cubicBezTo>
                      <a:pt x="2460727" y="402498"/>
                      <a:pt x="2465298" y="404473"/>
                      <a:pt x="2469467" y="407433"/>
                    </a:cubicBezTo>
                    <a:cubicBezTo>
                      <a:pt x="2486142" y="419274"/>
                      <a:pt x="2490062" y="442389"/>
                      <a:pt x="2478220" y="459065"/>
                    </a:cubicBezTo>
                    <a:lnTo>
                      <a:pt x="2361505" y="623435"/>
                    </a:lnTo>
                    <a:lnTo>
                      <a:pt x="2367101" y="633090"/>
                    </a:lnTo>
                    <a:lnTo>
                      <a:pt x="2466338" y="550928"/>
                    </a:lnTo>
                    <a:cubicBezTo>
                      <a:pt x="2475348" y="543469"/>
                      <a:pt x="2487612" y="542547"/>
                      <a:pt x="2497378" y="547619"/>
                    </a:cubicBezTo>
                    <a:cubicBezTo>
                      <a:pt x="2500633" y="549310"/>
                      <a:pt x="2503610" y="551667"/>
                      <a:pt x="2506096" y="554670"/>
                    </a:cubicBezTo>
                    <a:cubicBezTo>
                      <a:pt x="2511069" y="560676"/>
                      <a:pt x="2513136" y="568129"/>
                      <a:pt x="2512460" y="575324"/>
                    </a:cubicBezTo>
                    <a:cubicBezTo>
                      <a:pt x="2511782" y="582519"/>
                      <a:pt x="2508360" y="589455"/>
                      <a:pt x="2502353" y="594427"/>
                    </a:cubicBezTo>
                    <a:lnTo>
                      <a:pt x="2372255" y="715128"/>
                    </a:lnTo>
                    <a:lnTo>
                      <a:pt x="2355314" y="760736"/>
                    </a:lnTo>
                    <a:cubicBezTo>
                      <a:pt x="2337187" y="809538"/>
                      <a:pt x="2296478" y="843380"/>
                      <a:pt x="2249432" y="854819"/>
                    </a:cubicBezTo>
                    <a:lnTo>
                      <a:pt x="2223183" y="858561"/>
                    </a:lnTo>
                    <a:lnTo>
                      <a:pt x="2116913" y="1215016"/>
                    </a:lnTo>
                    <a:cubicBezTo>
                      <a:pt x="2099229" y="1262622"/>
                      <a:pt x="2031907" y="1301040"/>
                      <a:pt x="1979961" y="1281745"/>
                    </a:cubicBezTo>
                    <a:lnTo>
                      <a:pt x="1664279" y="1188194"/>
                    </a:lnTo>
                    <a:lnTo>
                      <a:pt x="1664279" y="1255702"/>
                    </a:lnTo>
                    <a:lnTo>
                      <a:pt x="1662837" y="1256578"/>
                    </a:lnTo>
                    <a:lnTo>
                      <a:pt x="1662837" y="1367100"/>
                    </a:lnTo>
                    <a:lnTo>
                      <a:pt x="841859" y="1367100"/>
                    </a:lnTo>
                    <a:lnTo>
                      <a:pt x="841859" y="1264666"/>
                    </a:lnTo>
                    <a:lnTo>
                      <a:pt x="841716" y="1264579"/>
                    </a:lnTo>
                    <a:lnTo>
                      <a:pt x="841716" y="1186971"/>
                    </a:lnTo>
                    <a:lnTo>
                      <a:pt x="532623" y="1278570"/>
                    </a:lnTo>
                    <a:cubicBezTo>
                      <a:pt x="480678" y="1297865"/>
                      <a:pt x="413355" y="1259447"/>
                      <a:pt x="395671" y="1211841"/>
                    </a:cubicBezTo>
                    <a:lnTo>
                      <a:pt x="289401" y="855386"/>
                    </a:lnTo>
                    <a:lnTo>
                      <a:pt x="263152" y="851644"/>
                    </a:lnTo>
                    <a:cubicBezTo>
                      <a:pt x="216107" y="840205"/>
                      <a:pt x="175398" y="806363"/>
                      <a:pt x="157270" y="757561"/>
                    </a:cubicBezTo>
                    <a:lnTo>
                      <a:pt x="140329" y="711953"/>
                    </a:lnTo>
                    <a:lnTo>
                      <a:pt x="10231" y="591252"/>
                    </a:lnTo>
                    <a:cubicBezTo>
                      <a:pt x="4224" y="586280"/>
                      <a:pt x="802" y="579344"/>
                      <a:pt x="124" y="572149"/>
                    </a:cubicBezTo>
                    <a:cubicBezTo>
                      <a:pt x="-552" y="564954"/>
                      <a:pt x="1515" y="557501"/>
                      <a:pt x="6488" y="551495"/>
                    </a:cubicBezTo>
                    <a:cubicBezTo>
                      <a:pt x="8974" y="548492"/>
                      <a:pt x="11951" y="546135"/>
                      <a:pt x="15206" y="544444"/>
                    </a:cubicBezTo>
                    <a:cubicBezTo>
                      <a:pt x="24972" y="539372"/>
                      <a:pt x="37236" y="540294"/>
                      <a:pt x="46246" y="547753"/>
                    </a:cubicBezTo>
                    <a:lnTo>
                      <a:pt x="145483" y="629915"/>
                    </a:lnTo>
                    <a:lnTo>
                      <a:pt x="151079" y="620260"/>
                    </a:lnTo>
                    <a:lnTo>
                      <a:pt x="34364" y="455890"/>
                    </a:lnTo>
                    <a:cubicBezTo>
                      <a:pt x="22522" y="439214"/>
                      <a:pt x="26442" y="416099"/>
                      <a:pt x="43118" y="404258"/>
                    </a:cubicBezTo>
                    <a:cubicBezTo>
                      <a:pt x="47286" y="401298"/>
                      <a:pt x="51857" y="399323"/>
                      <a:pt x="56554" y="398286"/>
                    </a:cubicBezTo>
                    <a:cubicBezTo>
                      <a:pt x="70646" y="395175"/>
                      <a:pt x="85868" y="400505"/>
                      <a:pt x="94748" y="413012"/>
                    </a:cubicBezTo>
                    <a:lnTo>
                      <a:pt x="210990" y="576715"/>
                    </a:lnTo>
                    <a:lnTo>
                      <a:pt x="222497" y="572441"/>
                    </a:lnTo>
                    <a:lnTo>
                      <a:pt x="142761" y="357779"/>
                    </a:lnTo>
                    <a:cubicBezTo>
                      <a:pt x="135640" y="338608"/>
                      <a:pt x="145408" y="317294"/>
                      <a:pt x="164579" y="310173"/>
                    </a:cubicBezTo>
                    <a:cubicBezTo>
                      <a:pt x="183750" y="303052"/>
                      <a:pt x="205065" y="312820"/>
                      <a:pt x="212186" y="331991"/>
                    </a:cubicBezTo>
                    <a:lnTo>
                      <a:pt x="291922" y="546653"/>
                    </a:lnTo>
                    <a:lnTo>
                      <a:pt x="301193" y="543209"/>
                    </a:lnTo>
                    <a:lnTo>
                      <a:pt x="282376" y="343318"/>
                    </a:lnTo>
                    <a:cubicBezTo>
                      <a:pt x="280461" y="322956"/>
                      <a:pt x="295412" y="304896"/>
                      <a:pt x="315773" y="302979"/>
                    </a:cubicBezTo>
                    <a:cubicBezTo>
                      <a:pt x="336135" y="301063"/>
                      <a:pt x="354193" y="316015"/>
                      <a:pt x="356110" y="336376"/>
                    </a:cubicBezTo>
                    <a:lnTo>
                      <a:pt x="395290" y="593665"/>
                    </a:lnTo>
                    <a:cubicBezTo>
                      <a:pt x="407349" y="605187"/>
                      <a:pt x="427314" y="594633"/>
                      <a:pt x="433293" y="586734"/>
                    </a:cubicBezTo>
                    <a:lnTo>
                      <a:pt x="486578" y="517561"/>
                    </a:lnTo>
                    <a:cubicBezTo>
                      <a:pt x="502435" y="498408"/>
                      <a:pt x="532656" y="495077"/>
                      <a:pt x="552531" y="511507"/>
                    </a:cubicBezTo>
                    <a:cubicBezTo>
                      <a:pt x="572405" y="527936"/>
                      <a:pt x="566558" y="560371"/>
                      <a:pt x="550701" y="579523"/>
                    </a:cubicBezTo>
                    <a:lnTo>
                      <a:pt x="463050" y="706604"/>
                    </a:lnTo>
                    <a:cubicBezTo>
                      <a:pt x="461743" y="735963"/>
                      <a:pt x="451835" y="764210"/>
                      <a:pt x="434932" y="787836"/>
                    </a:cubicBezTo>
                    <a:lnTo>
                      <a:pt x="414815" y="808705"/>
                    </a:lnTo>
                    <a:lnTo>
                      <a:pt x="542904" y="1116905"/>
                    </a:lnTo>
                    <a:lnTo>
                      <a:pt x="927421" y="998195"/>
                    </a:lnTo>
                    <a:lnTo>
                      <a:pt x="928142" y="1000461"/>
                    </a:lnTo>
                    <a:lnTo>
                      <a:pt x="934932" y="995884"/>
                    </a:lnTo>
                    <a:cubicBezTo>
                      <a:pt x="953191" y="988160"/>
                      <a:pt x="973267" y="983890"/>
                      <a:pt x="994339" y="983890"/>
                    </a:cubicBezTo>
                    <a:lnTo>
                      <a:pt x="1147031" y="983890"/>
                    </a:lnTo>
                    <a:lnTo>
                      <a:pt x="1157253" y="884190"/>
                    </a:lnTo>
                    <a:lnTo>
                      <a:pt x="1115080" y="869092"/>
                    </a:lnTo>
                    <a:cubicBezTo>
                      <a:pt x="1046337" y="839180"/>
                      <a:pt x="987850" y="786802"/>
                      <a:pt x="947046" y="720155"/>
                    </a:cubicBezTo>
                    <a:lnTo>
                      <a:pt x="941122" y="708112"/>
                    </a:lnTo>
                    <a:lnTo>
                      <a:pt x="926676" y="691166"/>
                    </a:lnTo>
                    <a:lnTo>
                      <a:pt x="921422" y="693404"/>
                    </a:lnTo>
                    <a:cubicBezTo>
                      <a:pt x="866492" y="708122"/>
                      <a:pt x="805191" y="657461"/>
                      <a:pt x="784502" y="580250"/>
                    </a:cubicBezTo>
                    <a:cubicBezTo>
                      <a:pt x="768985" y="522342"/>
                      <a:pt x="780720" y="465945"/>
                      <a:pt x="810731" y="435157"/>
                    </a:cubicBezTo>
                    <a:lnTo>
                      <a:pt x="818190" y="429208"/>
                    </a:lnTo>
                    <a:lnTo>
                      <a:pt x="817171" y="416173"/>
                    </a:lnTo>
                    <a:cubicBezTo>
                      <a:pt x="817171" y="186327"/>
                      <a:pt x="1009693" y="0"/>
                      <a:pt x="124718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" name="楕円 10">
                <a:extLst>
                  <a:ext uri="{FF2B5EF4-FFF2-40B4-BE49-F238E27FC236}">
                    <a16:creationId xmlns:a16="http://schemas.microsoft.com/office/drawing/2014/main" id="{A6792933-D9BA-6468-DD25-B063F4BCDF94}"/>
                  </a:ext>
                </a:extLst>
              </p:cNvPr>
              <p:cNvSpPr/>
              <p:nvPr/>
            </p:nvSpPr>
            <p:spPr bwMode="auto">
              <a:xfrm>
                <a:off x="212882" y="4323597"/>
                <a:ext cx="404746" cy="302606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2" name="グループ化 11">
                <a:extLst>
                  <a:ext uri="{FF2B5EF4-FFF2-40B4-BE49-F238E27FC236}">
                    <a16:creationId xmlns:a16="http://schemas.microsoft.com/office/drawing/2014/main" id="{EE18B96F-0C64-E081-7CEA-B9359B0B159B}"/>
                  </a:ext>
                </a:extLst>
              </p:cNvPr>
              <p:cNvGrpSpPr/>
              <p:nvPr/>
            </p:nvGrpSpPr>
            <p:grpSpPr>
              <a:xfrm>
                <a:off x="84560" y="4098516"/>
                <a:ext cx="661390" cy="194431"/>
                <a:chOff x="72302" y="4098516"/>
                <a:chExt cx="661390" cy="194431"/>
              </a:xfrm>
            </p:grpSpPr>
            <p:sp>
              <p:nvSpPr>
                <p:cNvPr id="13" name="楕円 12">
                  <a:extLst>
                    <a:ext uri="{FF2B5EF4-FFF2-40B4-BE49-F238E27FC236}">
                      <a16:creationId xmlns:a16="http://schemas.microsoft.com/office/drawing/2014/main" id="{0701A8D5-2FCA-2E55-BABE-7C2627129CA7}"/>
                    </a:ext>
                  </a:extLst>
                </p:cNvPr>
                <p:cNvSpPr/>
                <p:nvPr/>
              </p:nvSpPr>
              <p:spPr bwMode="auto">
                <a:xfrm>
                  <a:off x="72302" y="4098516"/>
                  <a:ext cx="251815" cy="19443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" name="楕円 13">
                  <a:extLst>
                    <a:ext uri="{FF2B5EF4-FFF2-40B4-BE49-F238E27FC236}">
                      <a16:creationId xmlns:a16="http://schemas.microsoft.com/office/drawing/2014/main" id="{80DE2A89-A341-08FF-E044-4B452CE17421}"/>
                    </a:ext>
                  </a:extLst>
                </p:cNvPr>
                <p:cNvSpPr/>
                <p:nvPr/>
              </p:nvSpPr>
              <p:spPr bwMode="auto">
                <a:xfrm>
                  <a:off x="481877" y="4098516"/>
                  <a:ext cx="251815" cy="19443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" name="楕円 14">
                  <a:extLst>
                    <a:ext uri="{FF2B5EF4-FFF2-40B4-BE49-F238E27FC236}">
                      <a16:creationId xmlns:a16="http://schemas.microsoft.com/office/drawing/2014/main" id="{BAA866B6-636D-90FD-E76A-0517E03DDD3B}"/>
                    </a:ext>
                  </a:extLst>
                </p:cNvPr>
                <p:cNvSpPr/>
                <p:nvPr/>
              </p:nvSpPr>
              <p:spPr bwMode="auto">
                <a:xfrm>
                  <a:off x="165439" y="4107436"/>
                  <a:ext cx="65542" cy="56294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" name="楕円 15">
                  <a:extLst>
                    <a:ext uri="{FF2B5EF4-FFF2-40B4-BE49-F238E27FC236}">
                      <a16:creationId xmlns:a16="http://schemas.microsoft.com/office/drawing/2014/main" id="{590DC309-28BA-EF74-1608-70012AE9D859}"/>
                    </a:ext>
                  </a:extLst>
                </p:cNvPr>
                <p:cNvSpPr/>
                <p:nvPr/>
              </p:nvSpPr>
              <p:spPr bwMode="auto">
                <a:xfrm>
                  <a:off x="575014" y="4107436"/>
                  <a:ext cx="65542" cy="56294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A8172015-0668-1DFD-C37A-18FAE8020C04}"/>
              </a:ext>
            </a:extLst>
          </p:cNvPr>
          <p:cNvGrpSpPr/>
          <p:nvPr/>
        </p:nvGrpSpPr>
        <p:grpSpPr>
          <a:xfrm>
            <a:off x="3717048" y="913340"/>
            <a:ext cx="2543538" cy="2543538"/>
            <a:chOff x="2020116" y="2730988"/>
            <a:chExt cx="2735056" cy="2735056"/>
          </a:xfrm>
        </p:grpSpPr>
        <p:sp>
          <p:nvSpPr>
            <p:cNvPr id="25" name="四角形: 角を丸くする 24">
              <a:extLst>
                <a:ext uri="{FF2B5EF4-FFF2-40B4-BE49-F238E27FC236}">
                  <a16:creationId xmlns:a16="http://schemas.microsoft.com/office/drawing/2014/main" id="{4D561381-9A8B-ED20-D3AE-5EA6C05251B6}"/>
                </a:ext>
              </a:extLst>
            </p:cNvPr>
            <p:cNvSpPr/>
            <p:nvPr/>
          </p:nvSpPr>
          <p:spPr bwMode="auto">
            <a:xfrm>
              <a:off x="2020116" y="2730988"/>
              <a:ext cx="2735056" cy="273505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6" name="四角形: 角を丸くする 25">
              <a:extLst>
                <a:ext uri="{FF2B5EF4-FFF2-40B4-BE49-F238E27FC236}">
                  <a16:creationId xmlns:a16="http://schemas.microsoft.com/office/drawing/2014/main" id="{61AD0E8B-EDAC-3316-119F-FCEF8816C1EB}"/>
                </a:ext>
              </a:extLst>
            </p:cNvPr>
            <p:cNvSpPr/>
            <p:nvPr/>
          </p:nvSpPr>
          <p:spPr bwMode="auto">
            <a:xfrm>
              <a:off x="2207695" y="2918567"/>
              <a:ext cx="2359898" cy="2359898"/>
            </a:xfrm>
            <a:prstGeom prst="roundRect">
              <a:avLst>
                <a:gd name="adj" fmla="val 302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CC80B085-D90F-C4D1-BB34-A55A2471DC00}"/>
                </a:ext>
              </a:extLst>
            </p:cNvPr>
            <p:cNvSpPr/>
            <p:nvPr/>
          </p:nvSpPr>
          <p:spPr bwMode="auto">
            <a:xfrm>
              <a:off x="2099078" y="2809950"/>
              <a:ext cx="2577132" cy="2577132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0130CD25-3955-FB66-057D-801E0D9A1282}"/>
                </a:ext>
              </a:extLst>
            </p:cNvPr>
            <p:cNvSpPr/>
            <p:nvPr/>
          </p:nvSpPr>
          <p:spPr bwMode="auto">
            <a:xfrm rot="900000">
              <a:off x="4067436" y="3513428"/>
              <a:ext cx="181842" cy="706073"/>
            </a:xfrm>
            <a:custGeom>
              <a:avLst/>
              <a:gdLst>
                <a:gd name="connsiteX0" fmla="*/ 76451 w 151977"/>
                <a:gd name="connsiteY0" fmla="*/ 487260 h 590110"/>
                <a:gd name="connsiteX1" fmla="*/ 127876 w 151977"/>
                <a:gd name="connsiteY1" fmla="*/ 538685 h 590110"/>
                <a:gd name="connsiteX2" fmla="*/ 76451 w 151977"/>
                <a:gd name="connsiteY2" fmla="*/ 590110 h 590110"/>
                <a:gd name="connsiteX3" fmla="*/ 25026 w 151977"/>
                <a:gd name="connsiteY3" fmla="*/ 538685 h 590110"/>
                <a:gd name="connsiteX4" fmla="*/ 76451 w 151977"/>
                <a:gd name="connsiteY4" fmla="*/ 487260 h 590110"/>
                <a:gd name="connsiteX5" fmla="*/ 0 w 151977"/>
                <a:gd name="connsiteY5" fmla="*/ 0 h 590110"/>
                <a:gd name="connsiteX6" fmla="*/ 151977 w 151977"/>
                <a:gd name="connsiteY6" fmla="*/ 0 h 590110"/>
                <a:gd name="connsiteX7" fmla="*/ 113983 w 151977"/>
                <a:gd name="connsiteY7" fmla="*/ 450050 h 590110"/>
                <a:gd name="connsiteX8" fmla="*/ 37994 w 151977"/>
                <a:gd name="connsiteY8" fmla="*/ 450050 h 590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1977" h="590110">
                  <a:moveTo>
                    <a:pt x="76451" y="487260"/>
                  </a:moveTo>
                  <a:cubicBezTo>
                    <a:pt x="104852" y="487260"/>
                    <a:pt x="127876" y="510284"/>
                    <a:pt x="127876" y="538685"/>
                  </a:cubicBezTo>
                  <a:cubicBezTo>
                    <a:pt x="127876" y="567086"/>
                    <a:pt x="104852" y="590110"/>
                    <a:pt x="76451" y="590110"/>
                  </a:cubicBezTo>
                  <a:cubicBezTo>
                    <a:pt x="48050" y="590110"/>
                    <a:pt x="25026" y="567086"/>
                    <a:pt x="25026" y="538685"/>
                  </a:cubicBezTo>
                  <a:cubicBezTo>
                    <a:pt x="25026" y="510284"/>
                    <a:pt x="48050" y="487260"/>
                    <a:pt x="76451" y="487260"/>
                  </a:cubicBezTo>
                  <a:close/>
                  <a:moveTo>
                    <a:pt x="0" y="0"/>
                  </a:moveTo>
                  <a:lnTo>
                    <a:pt x="151977" y="0"/>
                  </a:lnTo>
                  <a:lnTo>
                    <a:pt x="113983" y="450050"/>
                  </a:lnTo>
                  <a:lnTo>
                    <a:pt x="37994" y="45005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2548D819-7EE9-3168-022C-E2DDB9DCBCAB}"/>
                </a:ext>
              </a:extLst>
            </p:cNvPr>
            <p:cNvSpPr/>
            <p:nvPr/>
          </p:nvSpPr>
          <p:spPr bwMode="auto">
            <a:xfrm rot="14400000">
              <a:off x="3170473" y="2928761"/>
              <a:ext cx="382898" cy="1017693"/>
            </a:xfrm>
            <a:custGeom>
              <a:avLst/>
              <a:gdLst>
                <a:gd name="connsiteX0" fmla="*/ 821539 w 1431850"/>
                <a:gd name="connsiteY0" fmla="*/ 0 h 3805668"/>
                <a:gd name="connsiteX1" fmla="*/ 857741 w 1431850"/>
                <a:gd name="connsiteY1" fmla="*/ 8582 h 3805668"/>
                <a:gd name="connsiteX2" fmla="*/ 1392752 w 1431850"/>
                <a:gd name="connsiteY2" fmla="*/ 497402 h 3805668"/>
                <a:gd name="connsiteX3" fmla="*/ 1176477 w 1431850"/>
                <a:gd name="connsiteY3" fmla="*/ 1144903 h 3805668"/>
                <a:gd name="connsiteX4" fmla="*/ 1111659 w 1431850"/>
                <a:gd name="connsiteY4" fmla="*/ 1187071 h 3805668"/>
                <a:gd name="connsiteX5" fmla="*/ 1117033 w 1431850"/>
                <a:gd name="connsiteY5" fmla="*/ 1240383 h 3805668"/>
                <a:gd name="connsiteX6" fmla="*/ 1117033 w 1431850"/>
                <a:gd name="connsiteY6" fmla="*/ 3490633 h 3805668"/>
                <a:gd name="connsiteX7" fmla="*/ 801998 w 1431850"/>
                <a:gd name="connsiteY7" fmla="*/ 3805668 h 3805668"/>
                <a:gd name="connsiteX8" fmla="*/ 486963 w 1431850"/>
                <a:gd name="connsiteY8" fmla="*/ 3490633 h 3805668"/>
                <a:gd name="connsiteX9" fmla="*/ 486963 w 1431850"/>
                <a:gd name="connsiteY9" fmla="*/ 1353112 h 3805668"/>
                <a:gd name="connsiteX10" fmla="*/ 401269 w 1431850"/>
                <a:gd name="connsiteY10" fmla="*/ 1340763 h 3805668"/>
                <a:gd name="connsiteX11" fmla="*/ 50697 w 1431850"/>
                <a:gd name="connsiteY11" fmla="*/ 1034777 h 3805668"/>
                <a:gd name="connsiteX12" fmla="*/ 107386 w 1431850"/>
                <a:gd name="connsiteY12" fmla="*/ 309034 h 3805668"/>
                <a:gd name="connsiteX13" fmla="*/ 129728 w 1431850"/>
                <a:gd name="connsiteY13" fmla="*/ 275150 h 3805668"/>
                <a:gd name="connsiteX14" fmla="*/ 181157 w 1431850"/>
                <a:gd name="connsiteY14" fmla="*/ 237826 h 3805668"/>
                <a:gd name="connsiteX15" fmla="*/ 337949 w 1431850"/>
                <a:gd name="connsiteY15" fmla="*/ 629404 h 3805668"/>
                <a:gd name="connsiteX16" fmla="*/ 735076 w 1431850"/>
                <a:gd name="connsiteY16" fmla="*/ 799434 h 3805668"/>
                <a:gd name="connsiteX17" fmla="*/ 905106 w 1431850"/>
                <a:gd name="connsiteY17" fmla="*/ 402307 h 3805668"/>
                <a:gd name="connsiteX18" fmla="*/ 747924 w 1431850"/>
                <a:gd name="connsiteY18" fmla="*/ 9756 h 38056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431850" h="3805668">
                  <a:moveTo>
                    <a:pt x="821539" y="0"/>
                  </a:moveTo>
                  <a:lnTo>
                    <a:pt x="857741" y="8582"/>
                  </a:lnTo>
                  <a:cubicBezTo>
                    <a:pt x="1095840" y="90254"/>
                    <a:pt x="1308472" y="286921"/>
                    <a:pt x="1392752" y="497402"/>
                  </a:cubicBezTo>
                  <a:cubicBezTo>
                    <a:pt x="1493887" y="749980"/>
                    <a:pt x="1390725" y="982051"/>
                    <a:pt x="1176477" y="1144903"/>
                  </a:cubicBezTo>
                  <a:lnTo>
                    <a:pt x="1111659" y="1187071"/>
                  </a:lnTo>
                  <a:lnTo>
                    <a:pt x="1117033" y="1240383"/>
                  </a:lnTo>
                  <a:lnTo>
                    <a:pt x="1117033" y="3490633"/>
                  </a:lnTo>
                  <a:cubicBezTo>
                    <a:pt x="1117033" y="3664622"/>
                    <a:pt x="975987" y="3805668"/>
                    <a:pt x="801998" y="3805668"/>
                  </a:cubicBezTo>
                  <a:cubicBezTo>
                    <a:pt x="628009" y="3805668"/>
                    <a:pt x="486963" y="3664622"/>
                    <a:pt x="486963" y="3490633"/>
                  </a:cubicBezTo>
                  <a:lnTo>
                    <a:pt x="486963" y="1353112"/>
                  </a:lnTo>
                  <a:lnTo>
                    <a:pt x="401269" y="1340763"/>
                  </a:lnTo>
                  <a:cubicBezTo>
                    <a:pt x="244960" y="1302286"/>
                    <a:pt x="118121" y="1203162"/>
                    <a:pt x="50697" y="1034777"/>
                  </a:cubicBezTo>
                  <a:cubicBezTo>
                    <a:pt x="-33582" y="824295"/>
                    <a:pt x="-11503" y="533648"/>
                    <a:pt x="107386" y="309034"/>
                  </a:cubicBezTo>
                  <a:lnTo>
                    <a:pt x="129728" y="275150"/>
                  </a:lnTo>
                  <a:lnTo>
                    <a:pt x="181157" y="237826"/>
                  </a:lnTo>
                  <a:lnTo>
                    <a:pt x="337949" y="629404"/>
                  </a:lnTo>
                  <a:cubicBezTo>
                    <a:pt x="400660" y="786020"/>
                    <a:pt x="578460" y="862145"/>
                    <a:pt x="735076" y="799434"/>
                  </a:cubicBezTo>
                  <a:cubicBezTo>
                    <a:pt x="891692" y="736723"/>
                    <a:pt x="967817" y="558923"/>
                    <a:pt x="905106" y="402307"/>
                  </a:cubicBezTo>
                  <a:lnTo>
                    <a:pt x="747924" y="9756"/>
                  </a:lnTo>
                  <a:close/>
                </a:path>
              </a:pathLst>
            </a:cu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34FDA3D6-2BD0-073E-CC49-9F00EBB822FA}"/>
                </a:ext>
              </a:extLst>
            </p:cNvPr>
            <p:cNvSpPr/>
            <p:nvPr/>
          </p:nvSpPr>
          <p:spPr bwMode="auto">
            <a:xfrm>
              <a:off x="3160755" y="2870458"/>
              <a:ext cx="276177" cy="401047"/>
            </a:xfrm>
            <a:custGeom>
              <a:avLst/>
              <a:gdLst>
                <a:gd name="connsiteX0" fmla="*/ 114300 w 267969"/>
                <a:gd name="connsiteY0" fmla="*/ 88900 h 478573"/>
                <a:gd name="connsiteX1" fmla="*/ 160019 w 267969"/>
                <a:gd name="connsiteY1" fmla="*/ 88900 h 478573"/>
                <a:gd name="connsiteX2" fmla="*/ 160019 w 267969"/>
                <a:gd name="connsiteY2" fmla="*/ 478573 h 478573"/>
                <a:gd name="connsiteX3" fmla="*/ 114300 w 267969"/>
                <a:gd name="connsiteY3" fmla="*/ 478573 h 478573"/>
                <a:gd name="connsiteX4" fmla="*/ 0 w 267969"/>
                <a:gd name="connsiteY4" fmla="*/ 19050 h 478573"/>
                <a:gd name="connsiteX5" fmla="*/ 45719 w 267969"/>
                <a:gd name="connsiteY5" fmla="*/ 19050 h 478573"/>
                <a:gd name="connsiteX6" fmla="*/ 45719 w 267969"/>
                <a:gd name="connsiteY6" fmla="*/ 389673 h 478573"/>
                <a:gd name="connsiteX7" fmla="*/ 0 w 267969"/>
                <a:gd name="connsiteY7" fmla="*/ 389673 h 478573"/>
                <a:gd name="connsiteX8" fmla="*/ 222250 w 267969"/>
                <a:gd name="connsiteY8" fmla="*/ 0 h 478573"/>
                <a:gd name="connsiteX9" fmla="*/ 267969 w 267969"/>
                <a:gd name="connsiteY9" fmla="*/ 0 h 478573"/>
                <a:gd name="connsiteX10" fmla="*/ 267969 w 267969"/>
                <a:gd name="connsiteY10" fmla="*/ 389673 h 478573"/>
                <a:gd name="connsiteX11" fmla="*/ 222250 w 267969"/>
                <a:gd name="connsiteY11" fmla="*/ 389673 h 478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67969" h="478573">
                  <a:moveTo>
                    <a:pt x="114300" y="88900"/>
                  </a:moveTo>
                  <a:lnTo>
                    <a:pt x="160019" y="88900"/>
                  </a:lnTo>
                  <a:lnTo>
                    <a:pt x="160019" y="478573"/>
                  </a:lnTo>
                  <a:lnTo>
                    <a:pt x="114300" y="478573"/>
                  </a:lnTo>
                  <a:close/>
                  <a:moveTo>
                    <a:pt x="0" y="19050"/>
                  </a:moveTo>
                  <a:lnTo>
                    <a:pt x="45719" y="19050"/>
                  </a:lnTo>
                  <a:lnTo>
                    <a:pt x="45719" y="389673"/>
                  </a:lnTo>
                  <a:lnTo>
                    <a:pt x="0" y="389673"/>
                  </a:lnTo>
                  <a:close/>
                  <a:moveTo>
                    <a:pt x="222250" y="0"/>
                  </a:moveTo>
                  <a:lnTo>
                    <a:pt x="267969" y="0"/>
                  </a:lnTo>
                  <a:lnTo>
                    <a:pt x="267969" y="389673"/>
                  </a:lnTo>
                  <a:lnTo>
                    <a:pt x="222250" y="389673"/>
                  </a:lnTo>
                  <a:close/>
                </a:path>
              </a:pathLst>
            </a:cu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1F34999E-A362-9516-18E5-46499F5C70A8}"/>
                </a:ext>
              </a:extLst>
            </p:cNvPr>
            <p:cNvGrpSpPr/>
            <p:nvPr/>
          </p:nvGrpSpPr>
          <p:grpSpPr>
            <a:xfrm>
              <a:off x="2138383" y="3859364"/>
              <a:ext cx="2512584" cy="1367100"/>
              <a:chOff x="-841037" y="3859364"/>
              <a:chExt cx="2512584" cy="1367100"/>
            </a:xfrm>
          </p:grpSpPr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13D7A4B1-C0DB-0DD2-F68D-4BF26F88F035}"/>
                  </a:ext>
                </a:extLst>
              </p:cNvPr>
              <p:cNvSpPr/>
              <p:nvPr/>
            </p:nvSpPr>
            <p:spPr>
              <a:xfrm>
                <a:off x="-841037" y="3859364"/>
                <a:ext cx="2512584" cy="1367100"/>
              </a:xfrm>
              <a:custGeom>
                <a:avLst/>
                <a:gdLst>
                  <a:gd name="connsiteX0" fmla="*/ 1247181 w 2512584"/>
                  <a:gd name="connsiteY0" fmla="*/ 0 h 1367100"/>
                  <a:gd name="connsiteX1" fmla="*/ 1677190 w 2512584"/>
                  <a:gd name="connsiteY1" fmla="*/ 416173 h 1367100"/>
                  <a:gd name="connsiteX2" fmla="*/ 1676302 w 2512584"/>
                  <a:gd name="connsiteY2" fmla="*/ 427547 h 1367100"/>
                  <a:gd name="connsiteX3" fmla="*/ 1685843 w 2512584"/>
                  <a:gd name="connsiteY3" fmla="*/ 435157 h 1367100"/>
                  <a:gd name="connsiteX4" fmla="*/ 1712072 w 2512584"/>
                  <a:gd name="connsiteY4" fmla="*/ 580251 h 1367100"/>
                  <a:gd name="connsiteX5" fmla="*/ 1575152 w 2512584"/>
                  <a:gd name="connsiteY5" fmla="*/ 693404 h 1367100"/>
                  <a:gd name="connsiteX6" fmla="*/ 1568274 w 2512584"/>
                  <a:gd name="connsiteY6" fmla="*/ 690476 h 1367100"/>
                  <a:gd name="connsiteX7" fmla="*/ 1558473 w 2512584"/>
                  <a:gd name="connsiteY7" fmla="*/ 701973 h 1367100"/>
                  <a:gd name="connsiteX8" fmla="*/ 1549529 w 2512584"/>
                  <a:gd name="connsiteY8" fmla="*/ 720155 h 1367100"/>
                  <a:gd name="connsiteX9" fmla="*/ 1381495 w 2512584"/>
                  <a:gd name="connsiteY9" fmla="*/ 869092 h 1367100"/>
                  <a:gd name="connsiteX10" fmla="*/ 1339320 w 2512584"/>
                  <a:gd name="connsiteY10" fmla="*/ 884190 h 1367100"/>
                  <a:gd name="connsiteX11" fmla="*/ 1349543 w 2512584"/>
                  <a:gd name="connsiteY11" fmla="*/ 983890 h 1367100"/>
                  <a:gd name="connsiteX12" fmla="*/ 1511656 w 2512584"/>
                  <a:gd name="connsiteY12" fmla="*/ 983890 h 1367100"/>
                  <a:gd name="connsiteX13" fmla="*/ 1571064 w 2512584"/>
                  <a:gd name="connsiteY13" fmla="*/ 995884 h 1367100"/>
                  <a:gd name="connsiteX14" fmla="*/ 1584110 w 2512584"/>
                  <a:gd name="connsiteY14" fmla="*/ 1004680 h 1367100"/>
                  <a:gd name="connsiteX15" fmla="*/ 1585163 w 2512584"/>
                  <a:gd name="connsiteY15" fmla="*/ 1001370 h 1367100"/>
                  <a:gd name="connsiteX16" fmla="*/ 1969680 w 2512584"/>
                  <a:gd name="connsiteY16" fmla="*/ 1120080 h 1367100"/>
                  <a:gd name="connsiteX17" fmla="*/ 2097769 w 2512584"/>
                  <a:gd name="connsiteY17" fmla="*/ 811880 h 1367100"/>
                  <a:gd name="connsiteX18" fmla="*/ 2077652 w 2512584"/>
                  <a:gd name="connsiteY18" fmla="*/ 791011 h 1367100"/>
                  <a:gd name="connsiteX19" fmla="*/ 2049534 w 2512584"/>
                  <a:gd name="connsiteY19" fmla="*/ 709779 h 1367100"/>
                  <a:gd name="connsiteX20" fmla="*/ 1961883 w 2512584"/>
                  <a:gd name="connsiteY20" fmla="*/ 582698 h 1367100"/>
                  <a:gd name="connsiteX21" fmla="*/ 1960053 w 2512584"/>
                  <a:gd name="connsiteY21" fmla="*/ 514682 h 1367100"/>
                  <a:gd name="connsiteX22" fmla="*/ 2026006 w 2512584"/>
                  <a:gd name="connsiteY22" fmla="*/ 520736 h 1367100"/>
                  <a:gd name="connsiteX23" fmla="*/ 2079291 w 2512584"/>
                  <a:gd name="connsiteY23" fmla="*/ 589909 h 1367100"/>
                  <a:gd name="connsiteX24" fmla="*/ 2117294 w 2512584"/>
                  <a:gd name="connsiteY24" fmla="*/ 596840 h 1367100"/>
                  <a:gd name="connsiteX25" fmla="*/ 2156474 w 2512584"/>
                  <a:gd name="connsiteY25" fmla="*/ 339551 h 1367100"/>
                  <a:gd name="connsiteX26" fmla="*/ 2196811 w 2512584"/>
                  <a:gd name="connsiteY26" fmla="*/ 306154 h 1367100"/>
                  <a:gd name="connsiteX27" fmla="*/ 2230208 w 2512584"/>
                  <a:gd name="connsiteY27" fmla="*/ 346493 h 1367100"/>
                  <a:gd name="connsiteX28" fmla="*/ 2211391 w 2512584"/>
                  <a:gd name="connsiteY28" fmla="*/ 546384 h 1367100"/>
                  <a:gd name="connsiteX29" fmla="*/ 2220662 w 2512584"/>
                  <a:gd name="connsiteY29" fmla="*/ 549828 h 1367100"/>
                  <a:gd name="connsiteX30" fmla="*/ 2300398 w 2512584"/>
                  <a:gd name="connsiteY30" fmla="*/ 335166 h 1367100"/>
                  <a:gd name="connsiteX31" fmla="*/ 2348005 w 2512584"/>
                  <a:gd name="connsiteY31" fmla="*/ 313348 h 1367100"/>
                  <a:gd name="connsiteX32" fmla="*/ 2369823 w 2512584"/>
                  <a:gd name="connsiteY32" fmla="*/ 360954 h 1367100"/>
                  <a:gd name="connsiteX33" fmla="*/ 2290087 w 2512584"/>
                  <a:gd name="connsiteY33" fmla="*/ 575616 h 1367100"/>
                  <a:gd name="connsiteX34" fmla="*/ 2301594 w 2512584"/>
                  <a:gd name="connsiteY34" fmla="*/ 579890 h 1367100"/>
                  <a:gd name="connsiteX35" fmla="*/ 2417836 w 2512584"/>
                  <a:gd name="connsiteY35" fmla="*/ 416187 h 1367100"/>
                  <a:gd name="connsiteX36" fmla="*/ 2456030 w 2512584"/>
                  <a:gd name="connsiteY36" fmla="*/ 401461 h 1367100"/>
                  <a:gd name="connsiteX37" fmla="*/ 2469467 w 2512584"/>
                  <a:gd name="connsiteY37" fmla="*/ 407433 h 1367100"/>
                  <a:gd name="connsiteX38" fmla="*/ 2478220 w 2512584"/>
                  <a:gd name="connsiteY38" fmla="*/ 459065 h 1367100"/>
                  <a:gd name="connsiteX39" fmla="*/ 2361505 w 2512584"/>
                  <a:gd name="connsiteY39" fmla="*/ 623435 h 1367100"/>
                  <a:gd name="connsiteX40" fmla="*/ 2367101 w 2512584"/>
                  <a:gd name="connsiteY40" fmla="*/ 633090 h 1367100"/>
                  <a:gd name="connsiteX41" fmla="*/ 2466338 w 2512584"/>
                  <a:gd name="connsiteY41" fmla="*/ 550928 h 1367100"/>
                  <a:gd name="connsiteX42" fmla="*/ 2497378 w 2512584"/>
                  <a:gd name="connsiteY42" fmla="*/ 547619 h 1367100"/>
                  <a:gd name="connsiteX43" fmla="*/ 2506096 w 2512584"/>
                  <a:gd name="connsiteY43" fmla="*/ 554670 h 1367100"/>
                  <a:gd name="connsiteX44" fmla="*/ 2512460 w 2512584"/>
                  <a:gd name="connsiteY44" fmla="*/ 575324 h 1367100"/>
                  <a:gd name="connsiteX45" fmla="*/ 2502353 w 2512584"/>
                  <a:gd name="connsiteY45" fmla="*/ 594427 h 1367100"/>
                  <a:gd name="connsiteX46" fmla="*/ 2372255 w 2512584"/>
                  <a:gd name="connsiteY46" fmla="*/ 715128 h 1367100"/>
                  <a:gd name="connsiteX47" fmla="*/ 2355314 w 2512584"/>
                  <a:gd name="connsiteY47" fmla="*/ 760736 h 1367100"/>
                  <a:gd name="connsiteX48" fmla="*/ 2249432 w 2512584"/>
                  <a:gd name="connsiteY48" fmla="*/ 854819 h 1367100"/>
                  <a:gd name="connsiteX49" fmla="*/ 2223183 w 2512584"/>
                  <a:gd name="connsiteY49" fmla="*/ 858561 h 1367100"/>
                  <a:gd name="connsiteX50" fmla="*/ 2116913 w 2512584"/>
                  <a:gd name="connsiteY50" fmla="*/ 1215016 h 1367100"/>
                  <a:gd name="connsiteX51" fmla="*/ 1979961 w 2512584"/>
                  <a:gd name="connsiteY51" fmla="*/ 1281745 h 1367100"/>
                  <a:gd name="connsiteX52" fmla="*/ 1664279 w 2512584"/>
                  <a:gd name="connsiteY52" fmla="*/ 1188194 h 1367100"/>
                  <a:gd name="connsiteX53" fmla="*/ 1664279 w 2512584"/>
                  <a:gd name="connsiteY53" fmla="*/ 1255702 h 1367100"/>
                  <a:gd name="connsiteX54" fmla="*/ 1662837 w 2512584"/>
                  <a:gd name="connsiteY54" fmla="*/ 1256578 h 1367100"/>
                  <a:gd name="connsiteX55" fmla="*/ 1662837 w 2512584"/>
                  <a:gd name="connsiteY55" fmla="*/ 1367100 h 1367100"/>
                  <a:gd name="connsiteX56" fmla="*/ 841859 w 2512584"/>
                  <a:gd name="connsiteY56" fmla="*/ 1367100 h 1367100"/>
                  <a:gd name="connsiteX57" fmla="*/ 841859 w 2512584"/>
                  <a:gd name="connsiteY57" fmla="*/ 1264666 h 1367100"/>
                  <a:gd name="connsiteX58" fmla="*/ 841716 w 2512584"/>
                  <a:gd name="connsiteY58" fmla="*/ 1264579 h 1367100"/>
                  <a:gd name="connsiteX59" fmla="*/ 841716 w 2512584"/>
                  <a:gd name="connsiteY59" fmla="*/ 1186971 h 1367100"/>
                  <a:gd name="connsiteX60" fmla="*/ 532623 w 2512584"/>
                  <a:gd name="connsiteY60" fmla="*/ 1278570 h 1367100"/>
                  <a:gd name="connsiteX61" fmla="*/ 395671 w 2512584"/>
                  <a:gd name="connsiteY61" fmla="*/ 1211841 h 1367100"/>
                  <a:gd name="connsiteX62" fmla="*/ 289401 w 2512584"/>
                  <a:gd name="connsiteY62" fmla="*/ 855386 h 1367100"/>
                  <a:gd name="connsiteX63" fmla="*/ 263152 w 2512584"/>
                  <a:gd name="connsiteY63" fmla="*/ 851644 h 1367100"/>
                  <a:gd name="connsiteX64" fmla="*/ 157270 w 2512584"/>
                  <a:gd name="connsiteY64" fmla="*/ 757561 h 1367100"/>
                  <a:gd name="connsiteX65" fmla="*/ 140329 w 2512584"/>
                  <a:gd name="connsiteY65" fmla="*/ 711953 h 1367100"/>
                  <a:gd name="connsiteX66" fmla="*/ 10231 w 2512584"/>
                  <a:gd name="connsiteY66" fmla="*/ 591252 h 1367100"/>
                  <a:gd name="connsiteX67" fmla="*/ 124 w 2512584"/>
                  <a:gd name="connsiteY67" fmla="*/ 572149 h 1367100"/>
                  <a:gd name="connsiteX68" fmla="*/ 6488 w 2512584"/>
                  <a:gd name="connsiteY68" fmla="*/ 551495 h 1367100"/>
                  <a:gd name="connsiteX69" fmla="*/ 15206 w 2512584"/>
                  <a:gd name="connsiteY69" fmla="*/ 544444 h 1367100"/>
                  <a:gd name="connsiteX70" fmla="*/ 46246 w 2512584"/>
                  <a:gd name="connsiteY70" fmla="*/ 547753 h 1367100"/>
                  <a:gd name="connsiteX71" fmla="*/ 145483 w 2512584"/>
                  <a:gd name="connsiteY71" fmla="*/ 629915 h 1367100"/>
                  <a:gd name="connsiteX72" fmla="*/ 151079 w 2512584"/>
                  <a:gd name="connsiteY72" fmla="*/ 620260 h 1367100"/>
                  <a:gd name="connsiteX73" fmla="*/ 34364 w 2512584"/>
                  <a:gd name="connsiteY73" fmla="*/ 455890 h 1367100"/>
                  <a:gd name="connsiteX74" fmla="*/ 43118 w 2512584"/>
                  <a:gd name="connsiteY74" fmla="*/ 404258 h 1367100"/>
                  <a:gd name="connsiteX75" fmla="*/ 56554 w 2512584"/>
                  <a:gd name="connsiteY75" fmla="*/ 398286 h 1367100"/>
                  <a:gd name="connsiteX76" fmla="*/ 94748 w 2512584"/>
                  <a:gd name="connsiteY76" fmla="*/ 413012 h 1367100"/>
                  <a:gd name="connsiteX77" fmla="*/ 210990 w 2512584"/>
                  <a:gd name="connsiteY77" fmla="*/ 576715 h 1367100"/>
                  <a:gd name="connsiteX78" fmla="*/ 222497 w 2512584"/>
                  <a:gd name="connsiteY78" fmla="*/ 572441 h 1367100"/>
                  <a:gd name="connsiteX79" fmla="*/ 142761 w 2512584"/>
                  <a:gd name="connsiteY79" fmla="*/ 357779 h 1367100"/>
                  <a:gd name="connsiteX80" fmla="*/ 164579 w 2512584"/>
                  <a:gd name="connsiteY80" fmla="*/ 310173 h 1367100"/>
                  <a:gd name="connsiteX81" fmla="*/ 212186 w 2512584"/>
                  <a:gd name="connsiteY81" fmla="*/ 331991 h 1367100"/>
                  <a:gd name="connsiteX82" fmla="*/ 291922 w 2512584"/>
                  <a:gd name="connsiteY82" fmla="*/ 546653 h 1367100"/>
                  <a:gd name="connsiteX83" fmla="*/ 301193 w 2512584"/>
                  <a:gd name="connsiteY83" fmla="*/ 543209 h 1367100"/>
                  <a:gd name="connsiteX84" fmla="*/ 282376 w 2512584"/>
                  <a:gd name="connsiteY84" fmla="*/ 343318 h 1367100"/>
                  <a:gd name="connsiteX85" fmla="*/ 315773 w 2512584"/>
                  <a:gd name="connsiteY85" fmla="*/ 302979 h 1367100"/>
                  <a:gd name="connsiteX86" fmla="*/ 356110 w 2512584"/>
                  <a:gd name="connsiteY86" fmla="*/ 336376 h 1367100"/>
                  <a:gd name="connsiteX87" fmla="*/ 395290 w 2512584"/>
                  <a:gd name="connsiteY87" fmla="*/ 593665 h 1367100"/>
                  <a:gd name="connsiteX88" fmla="*/ 433293 w 2512584"/>
                  <a:gd name="connsiteY88" fmla="*/ 586734 h 1367100"/>
                  <a:gd name="connsiteX89" fmla="*/ 486578 w 2512584"/>
                  <a:gd name="connsiteY89" fmla="*/ 517561 h 1367100"/>
                  <a:gd name="connsiteX90" fmla="*/ 552531 w 2512584"/>
                  <a:gd name="connsiteY90" fmla="*/ 511507 h 1367100"/>
                  <a:gd name="connsiteX91" fmla="*/ 550701 w 2512584"/>
                  <a:gd name="connsiteY91" fmla="*/ 579523 h 1367100"/>
                  <a:gd name="connsiteX92" fmla="*/ 463050 w 2512584"/>
                  <a:gd name="connsiteY92" fmla="*/ 706604 h 1367100"/>
                  <a:gd name="connsiteX93" fmla="*/ 434932 w 2512584"/>
                  <a:gd name="connsiteY93" fmla="*/ 787836 h 1367100"/>
                  <a:gd name="connsiteX94" fmla="*/ 414815 w 2512584"/>
                  <a:gd name="connsiteY94" fmla="*/ 808705 h 1367100"/>
                  <a:gd name="connsiteX95" fmla="*/ 542904 w 2512584"/>
                  <a:gd name="connsiteY95" fmla="*/ 1116905 h 1367100"/>
                  <a:gd name="connsiteX96" fmla="*/ 927421 w 2512584"/>
                  <a:gd name="connsiteY96" fmla="*/ 998195 h 1367100"/>
                  <a:gd name="connsiteX97" fmla="*/ 928142 w 2512584"/>
                  <a:gd name="connsiteY97" fmla="*/ 1000461 h 1367100"/>
                  <a:gd name="connsiteX98" fmla="*/ 934932 w 2512584"/>
                  <a:gd name="connsiteY98" fmla="*/ 995884 h 1367100"/>
                  <a:gd name="connsiteX99" fmla="*/ 994339 w 2512584"/>
                  <a:gd name="connsiteY99" fmla="*/ 983890 h 1367100"/>
                  <a:gd name="connsiteX100" fmla="*/ 1147031 w 2512584"/>
                  <a:gd name="connsiteY100" fmla="*/ 983890 h 1367100"/>
                  <a:gd name="connsiteX101" fmla="*/ 1157253 w 2512584"/>
                  <a:gd name="connsiteY101" fmla="*/ 884190 h 1367100"/>
                  <a:gd name="connsiteX102" fmla="*/ 1115080 w 2512584"/>
                  <a:gd name="connsiteY102" fmla="*/ 869092 h 1367100"/>
                  <a:gd name="connsiteX103" fmla="*/ 947046 w 2512584"/>
                  <a:gd name="connsiteY103" fmla="*/ 720155 h 1367100"/>
                  <a:gd name="connsiteX104" fmla="*/ 941122 w 2512584"/>
                  <a:gd name="connsiteY104" fmla="*/ 708112 h 1367100"/>
                  <a:gd name="connsiteX105" fmla="*/ 926676 w 2512584"/>
                  <a:gd name="connsiteY105" fmla="*/ 691166 h 1367100"/>
                  <a:gd name="connsiteX106" fmla="*/ 921422 w 2512584"/>
                  <a:gd name="connsiteY106" fmla="*/ 693404 h 1367100"/>
                  <a:gd name="connsiteX107" fmla="*/ 784502 w 2512584"/>
                  <a:gd name="connsiteY107" fmla="*/ 580250 h 1367100"/>
                  <a:gd name="connsiteX108" fmla="*/ 810731 w 2512584"/>
                  <a:gd name="connsiteY108" fmla="*/ 435157 h 1367100"/>
                  <a:gd name="connsiteX109" fmla="*/ 818190 w 2512584"/>
                  <a:gd name="connsiteY109" fmla="*/ 429208 h 1367100"/>
                  <a:gd name="connsiteX110" fmla="*/ 817171 w 2512584"/>
                  <a:gd name="connsiteY110" fmla="*/ 416173 h 1367100"/>
                  <a:gd name="connsiteX111" fmla="*/ 1247181 w 2512584"/>
                  <a:gd name="connsiteY111" fmla="*/ 0 h 1367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</a:cxnLst>
                <a:rect l="l" t="t" r="r" b="b"/>
                <a:pathLst>
                  <a:path w="2512584" h="1367100">
                    <a:moveTo>
                      <a:pt x="1247181" y="0"/>
                    </a:moveTo>
                    <a:cubicBezTo>
                      <a:pt x="1484669" y="0"/>
                      <a:pt x="1677190" y="186327"/>
                      <a:pt x="1677190" y="416173"/>
                    </a:cubicBezTo>
                    <a:lnTo>
                      <a:pt x="1676302" y="427547"/>
                    </a:lnTo>
                    <a:lnTo>
                      <a:pt x="1685843" y="435157"/>
                    </a:lnTo>
                    <a:cubicBezTo>
                      <a:pt x="1715854" y="465946"/>
                      <a:pt x="1727589" y="522342"/>
                      <a:pt x="1712072" y="580251"/>
                    </a:cubicBezTo>
                    <a:cubicBezTo>
                      <a:pt x="1691383" y="657462"/>
                      <a:pt x="1630082" y="708122"/>
                      <a:pt x="1575152" y="693404"/>
                    </a:cubicBezTo>
                    <a:lnTo>
                      <a:pt x="1568274" y="690476"/>
                    </a:lnTo>
                    <a:lnTo>
                      <a:pt x="1558473" y="701973"/>
                    </a:lnTo>
                    <a:lnTo>
                      <a:pt x="1549529" y="720155"/>
                    </a:lnTo>
                    <a:cubicBezTo>
                      <a:pt x="1508726" y="786802"/>
                      <a:pt x="1450237" y="839180"/>
                      <a:pt x="1381495" y="869092"/>
                    </a:cubicBezTo>
                    <a:lnTo>
                      <a:pt x="1339320" y="884190"/>
                    </a:lnTo>
                    <a:lnTo>
                      <a:pt x="1349543" y="983890"/>
                    </a:lnTo>
                    <a:lnTo>
                      <a:pt x="1511656" y="983890"/>
                    </a:lnTo>
                    <a:cubicBezTo>
                      <a:pt x="1532729" y="983890"/>
                      <a:pt x="1552804" y="988160"/>
                      <a:pt x="1571064" y="995884"/>
                    </a:cubicBezTo>
                    <a:lnTo>
                      <a:pt x="1584110" y="1004680"/>
                    </a:lnTo>
                    <a:lnTo>
                      <a:pt x="1585163" y="1001370"/>
                    </a:lnTo>
                    <a:lnTo>
                      <a:pt x="1969680" y="1120080"/>
                    </a:lnTo>
                    <a:lnTo>
                      <a:pt x="2097769" y="811880"/>
                    </a:lnTo>
                    <a:lnTo>
                      <a:pt x="2077652" y="791011"/>
                    </a:lnTo>
                    <a:cubicBezTo>
                      <a:pt x="2060749" y="767385"/>
                      <a:pt x="2050841" y="739138"/>
                      <a:pt x="2049534" y="709779"/>
                    </a:cubicBezTo>
                    <a:lnTo>
                      <a:pt x="1961883" y="582698"/>
                    </a:lnTo>
                    <a:cubicBezTo>
                      <a:pt x="1946026" y="563546"/>
                      <a:pt x="1940179" y="531111"/>
                      <a:pt x="1960053" y="514682"/>
                    </a:cubicBezTo>
                    <a:cubicBezTo>
                      <a:pt x="1979928" y="498252"/>
                      <a:pt x="2010149" y="501583"/>
                      <a:pt x="2026006" y="520736"/>
                    </a:cubicBezTo>
                    <a:lnTo>
                      <a:pt x="2079291" y="589909"/>
                    </a:lnTo>
                    <a:cubicBezTo>
                      <a:pt x="2085270" y="597808"/>
                      <a:pt x="2105235" y="608362"/>
                      <a:pt x="2117294" y="596840"/>
                    </a:cubicBezTo>
                    <a:lnTo>
                      <a:pt x="2156474" y="339551"/>
                    </a:lnTo>
                    <a:cubicBezTo>
                      <a:pt x="2158391" y="319190"/>
                      <a:pt x="2176450" y="304238"/>
                      <a:pt x="2196811" y="306154"/>
                    </a:cubicBezTo>
                    <a:cubicBezTo>
                      <a:pt x="2217172" y="308071"/>
                      <a:pt x="2232124" y="326131"/>
                      <a:pt x="2230208" y="346493"/>
                    </a:cubicBezTo>
                    <a:lnTo>
                      <a:pt x="2211391" y="546384"/>
                    </a:lnTo>
                    <a:lnTo>
                      <a:pt x="2220662" y="549828"/>
                    </a:lnTo>
                    <a:lnTo>
                      <a:pt x="2300398" y="335166"/>
                    </a:lnTo>
                    <a:cubicBezTo>
                      <a:pt x="2307519" y="315995"/>
                      <a:pt x="2328834" y="306227"/>
                      <a:pt x="2348005" y="313348"/>
                    </a:cubicBezTo>
                    <a:cubicBezTo>
                      <a:pt x="2367176" y="320469"/>
                      <a:pt x="2376944" y="341783"/>
                      <a:pt x="2369823" y="360954"/>
                    </a:cubicBezTo>
                    <a:lnTo>
                      <a:pt x="2290087" y="575616"/>
                    </a:lnTo>
                    <a:lnTo>
                      <a:pt x="2301594" y="579890"/>
                    </a:lnTo>
                    <a:lnTo>
                      <a:pt x="2417836" y="416187"/>
                    </a:lnTo>
                    <a:cubicBezTo>
                      <a:pt x="2426716" y="403680"/>
                      <a:pt x="2441938" y="398350"/>
                      <a:pt x="2456030" y="401461"/>
                    </a:cubicBezTo>
                    <a:cubicBezTo>
                      <a:pt x="2460727" y="402498"/>
                      <a:pt x="2465298" y="404473"/>
                      <a:pt x="2469467" y="407433"/>
                    </a:cubicBezTo>
                    <a:cubicBezTo>
                      <a:pt x="2486142" y="419274"/>
                      <a:pt x="2490062" y="442389"/>
                      <a:pt x="2478220" y="459065"/>
                    </a:cubicBezTo>
                    <a:lnTo>
                      <a:pt x="2361505" y="623435"/>
                    </a:lnTo>
                    <a:lnTo>
                      <a:pt x="2367101" y="633090"/>
                    </a:lnTo>
                    <a:lnTo>
                      <a:pt x="2466338" y="550928"/>
                    </a:lnTo>
                    <a:cubicBezTo>
                      <a:pt x="2475348" y="543469"/>
                      <a:pt x="2487612" y="542547"/>
                      <a:pt x="2497378" y="547619"/>
                    </a:cubicBezTo>
                    <a:cubicBezTo>
                      <a:pt x="2500633" y="549310"/>
                      <a:pt x="2503610" y="551667"/>
                      <a:pt x="2506096" y="554670"/>
                    </a:cubicBezTo>
                    <a:cubicBezTo>
                      <a:pt x="2511069" y="560676"/>
                      <a:pt x="2513136" y="568129"/>
                      <a:pt x="2512460" y="575324"/>
                    </a:cubicBezTo>
                    <a:cubicBezTo>
                      <a:pt x="2511782" y="582519"/>
                      <a:pt x="2508360" y="589455"/>
                      <a:pt x="2502353" y="594427"/>
                    </a:cubicBezTo>
                    <a:lnTo>
                      <a:pt x="2372255" y="715128"/>
                    </a:lnTo>
                    <a:lnTo>
                      <a:pt x="2355314" y="760736"/>
                    </a:lnTo>
                    <a:cubicBezTo>
                      <a:pt x="2337187" y="809538"/>
                      <a:pt x="2296478" y="843380"/>
                      <a:pt x="2249432" y="854819"/>
                    </a:cubicBezTo>
                    <a:lnTo>
                      <a:pt x="2223183" y="858561"/>
                    </a:lnTo>
                    <a:lnTo>
                      <a:pt x="2116913" y="1215016"/>
                    </a:lnTo>
                    <a:cubicBezTo>
                      <a:pt x="2099229" y="1262622"/>
                      <a:pt x="2031907" y="1301040"/>
                      <a:pt x="1979961" y="1281745"/>
                    </a:cubicBezTo>
                    <a:lnTo>
                      <a:pt x="1664279" y="1188194"/>
                    </a:lnTo>
                    <a:lnTo>
                      <a:pt x="1664279" y="1255702"/>
                    </a:lnTo>
                    <a:lnTo>
                      <a:pt x="1662837" y="1256578"/>
                    </a:lnTo>
                    <a:lnTo>
                      <a:pt x="1662837" y="1367100"/>
                    </a:lnTo>
                    <a:lnTo>
                      <a:pt x="841859" y="1367100"/>
                    </a:lnTo>
                    <a:lnTo>
                      <a:pt x="841859" y="1264666"/>
                    </a:lnTo>
                    <a:lnTo>
                      <a:pt x="841716" y="1264579"/>
                    </a:lnTo>
                    <a:lnTo>
                      <a:pt x="841716" y="1186971"/>
                    </a:lnTo>
                    <a:lnTo>
                      <a:pt x="532623" y="1278570"/>
                    </a:lnTo>
                    <a:cubicBezTo>
                      <a:pt x="480678" y="1297865"/>
                      <a:pt x="413355" y="1259447"/>
                      <a:pt x="395671" y="1211841"/>
                    </a:cubicBezTo>
                    <a:lnTo>
                      <a:pt x="289401" y="855386"/>
                    </a:lnTo>
                    <a:lnTo>
                      <a:pt x="263152" y="851644"/>
                    </a:lnTo>
                    <a:cubicBezTo>
                      <a:pt x="216107" y="840205"/>
                      <a:pt x="175398" y="806363"/>
                      <a:pt x="157270" y="757561"/>
                    </a:cubicBezTo>
                    <a:lnTo>
                      <a:pt x="140329" y="711953"/>
                    </a:lnTo>
                    <a:lnTo>
                      <a:pt x="10231" y="591252"/>
                    </a:lnTo>
                    <a:cubicBezTo>
                      <a:pt x="4224" y="586280"/>
                      <a:pt x="802" y="579344"/>
                      <a:pt x="124" y="572149"/>
                    </a:cubicBezTo>
                    <a:cubicBezTo>
                      <a:pt x="-552" y="564954"/>
                      <a:pt x="1515" y="557501"/>
                      <a:pt x="6488" y="551495"/>
                    </a:cubicBezTo>
                    <a:cubicBezTo>
                      <a:pt x="8974" y="548492"/>
                      <a:pt x="11951" y="546135"/>
                      <a:pt x="15206" y="544444"/>
                    </a:cubicBezTo>
                    <a:cubicBezTo>
                      <a:pt x="24972" y="539372"/>
                      <a:pt x="37236" y="540294"/>
                      <a:pt x="46246" y="547753"/>
                    </a:cubicBezTo>
                    <a:lnTo>
                      <a:pt x="145483" y="629915"/>
                    </a:lnTo>
                    <a:lnTo>
                      <a:pt x="151079" y="620260"/>
                    </a:lnTo>
                    <a:lnTo>
                      <a:pt x="34364" y="455890"/>
                    </a:lnTo>
                    <a:cubicBezTo>
                      <a:pt x="22522" y="439214"/>
                      <a:pt x="26442" y="416099"/>
                      <a:pt x="43118" y="404258"/>
                    </a:cubicBezTo>
                    <a:cubicBezTo>
                      <a:pt x="47286" y="401298"/>
                      <a:pt x="51857" y="399323"/>
                      <a:pt x="56554" y="398286"/>
                    </a:cubicBezTo>
                    <a:cubicBezTo>
                      <a:pt x="70646" y="395175"/>
                      <a:pt x="85868" y="400505"/>
                      <a:pt x="94748" y="413012"/>
                    </a:cubicBezTo>
                    <a:lnTo>
                      <a:pt x="210990" y="576715"/>
                    </a:lnTo>
                    <a:lnTo>
                      <a:pt x="222497" y="572441"/>
                    </a:lnTo>
                    <a:lnTo>
                      <a:pt x="142761" y="357779"/>
                    </a:lnTo>
                    <a:cubicBezTo>
                      <a:pt x="135640" y="338608"/>
                      <a:pt x="145408" y="317294"/>
                      <a:pt x="164579" y="310173"/>
                    </a:cubicBezTo>
                    <a:cubicBezTo>
                      <a:pt x="183750" y="303052"/>
                      <a:pt x="205065" y="312820"/>
                      <a:pt x="212186" y="331991"/>
                    </a:cubicBezTo>
                    <a:lnTo>
                      <a:pt x="291922" y="546653"/>
                    </a:lnTo>
                    <a:lnTo>
                      <a:pt x="301193" y="543209"/>
                    </a:lnTo>
                    <a:lnTo>
                      <a:pt x="282376" y="343318"/>
                    </a:lnTo>
                    <a:cubicBezTo>
                      <a:pt x="280461" y="322956"/>
                      <a:pt x="295412" y="304896"/>
                      <a:pt x="315773" y="302979"/>
                    </a:cubicBezTo>
                    <a:cubicBezTo>
                      <a:pt x="336135" y="301063"/>
                      <a:pt x="354193" y="316015"/>
                      <a:pt x="356110" y="336376"/>
                    </a:cubicBezTo>
                    <a:lnTo>
                      <a:pt x="395290" y="593665"/>
                    </a:lnTo>
                    <a:cubicBezTo>
                      <a:pt x="407349" y="605187"/>
                      <a:pt x="427314" y="594633"/>
                      <a:pt x="433293" y="586734"/>
                    </a:cubicBezTo>
                    <a:lnTo>
                      <a:pt x="486578" y="517561"/>
                    </a:lnTo>
                    <a:cubicBezTo>
                      <a:pt x="502435" y="498408"/>
                      <a:pt x="532656" y="495077"/>
                      <a:pt x="552531" y="511507"/>
                    </a:cubicBezTo>
                    <a:cubicBezTo>
                      <a:pt x="572405" y="527936"/>
                      <a:pt x="566558" y="560371"/>
                      <a:pt x="550701" y="579523"/>
                    </a:cubicBezTo>
                    <a:lnTo>
                      <a:pt x="463050" y="706604"/>
                    </a:lnTo>
                    <a:cubicBezTo>
                      <a:pt x="461743" y="735963"/>
                      <a:pt x="451835" y="764210"/>
                      <a:pt x="434932" y="787836"/>
                    </a:cubicBezTo>
                    <a:lnTo>
                      <a:pt x="414815" y="808705"/>
                    </a:lnTo>
                    <a:lnTo>
                      <a:pt x="542904" y="1116905"/>
                    </a:lnTo>
                    <a:lnTo>
                      <a:pt x="927421" y="998195"/>
                    </a:lnTo>
                    <a:lnTo>
                      <a:pt x="928142" y="1000461"/>
                    </a:lnTo>
                    <a:lnTo>
                      <a:pt x="934932" y="995884"/>
                    </a:lnTo>
                    <a:cubicBezTo>
                      <a:pt x="953191" y="988160"/>
                      <a:pt x="973267" y="983890"/>
                      <a:pt x="994339" y="983890"/>
                    </a:cubicBezTo>
                    <a:lnTo>
                      <a:pt x="1147031" y="983890"/>
                    </a:lnTo>
                    <a:lnTo>
                      <a:pt x="1157253" y="884190"/>
                    </a:lnTo>
                    <a:lnTo>
                      <a:pt x="1115080" y="869092"/>
                    </a:lnTo>
                    <a:cubicBezTo>
                      <a:pt x="1046337" y="839180"/>
                      <a:pt x="987850" y="786802"/>
                      <a:pt x="947046" y="720155"/>
                    </a:cubicBezTo>
                    <a:lnTo>
                      <a:pt x="941122" y="708112"/>
                    </a:lnTo>
                    <a:lnTo>
                      <a:pt x="926676" y="691166"/>
                    </a:lnTo>
                    <a:lnTo>
                      <a:pt x="921422" y="693404"/>
                    </a:lnTo>
                    <a:cubicBezTo>
                      <a:pt x="866492" y="708122"/>
                      <a:pt x="805191" y="657461"/>
                      <a:pt x="784502" y="580250"/>
                    </a:cubicBezTo>
                    <a:cubicBezTo>
                      <a:pt x="768985" y="522342"/>
                      <a:pt x="780720" y="465945"/>
                      <a:pt x="810731" y="435157"/>
                    </a:cubicBezTo>
                    <a:lnTo>
                      <a:pt x="818190" y="429208"/>
                    </a:lnTo>
                    <a:lnTo>
                      <a:pt x="817171" y="416173"/>
                    </a:lnTo>
                    <a:cubicBezTo>
                      <a:pt x="817171" y="186327"/>
                      <a:pt x="1009693" y="0"/>
                      <a:pt x="124718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" name="楕円 32">
                <a:extLst>
                  <a:ext uri="{FF2B5EF4-FFF2-40B4-BE49-F238E27FC236}">
                    <a16:creationId xmlns:a16="http://schemas.microsoft.com/office/drawing/2014/main" id="{3D4C245C-F360-8426-47C5-6F03D8D13B5A}"/>
                  </a:ext>
                </a:extLst>
              </p:cNvPr>
              <p:cNvSpPr/>
              <p:nvPr/>
            </p:nvSpPr>
            <p:spPr bwMode="auto">
              <a:xfrm>
                <a:off x="212882" y="4323597"/>
                <a:ext cx="404746" cy="302606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34" name="グループ化 33">
                <a:extLst>
                  <a:ext uri="{FF2B5EF4-FFF2-40B4-BE49-F238E27FC236}">
                    <a16:creationId xmlns:a16="http://schemas.microsoft.com/office/drawing/2014/main" id="{7A81B7AB-8451-32F1-B479-96E6DDAA054F}"/>
                  </a:ext>
                </a:extLst>
              </p:cNvPr>
              <p:cNvGrpSpPr/>
              <p:nvPr/>
            </p:nvGrpSpPr>
            <p:grpSpPr>
              <a:xfrm>
                <a:off x="84560" y="4098516"/>
                <a:ext cx="661390" cy="194431"/>
                <a:chOff x="72302" y="4098516"/>
                <a:chExt cx="661390" cy="194431"/>
              </a:xfrm>
            </p:grpSpPr>
            <p:sp>
              <p:nvSpPr>
                <p:cNvPr id="35" name="楕円 34">
                  <a:extLst>
                    <a:ext uri="{FF2B5EF4-FFF2-40B4-BE49-F238E27FC236}">
                      <a16:creationId xmlns:a16="http://schemas.microsoft.com/office/drawing/2014/main" id="{5A62D151-8DBA-3EC0-1924-88DD06C9384E}"/>
                    </a:ext>
                  </a:extLst>
                </p:cNvPr>
                <p:cNvSpPr/>
                <p:nvPr/>
              </p:nvSpPr>
              <p:spPr bwMode="auto">
                <a:xfrm>
                  <a:off x="72302" y="4098516"/>
                  <a:ext cx="251815" cy="19443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6" name="楕円 35">
                  <a:extLst>
                    <a:ext uri="{FF2B5EF4-FFF2-40B4-BE49-F238E27FC236}">
                      <a16:creationId xmlns:a16="http://schemas.microsoft.com/office/drawing/2014/main" id="{365E70E0-1C1C-D29B-B0FD-CFCDFFF36E72}"/>
                    </a:ext>
                  </a:extLst>
                </p:cNvPr>
                <p:cNvSpPr/>
                <p:nvPr/>
              </p:nvSpPr>
              <p:spPr bwMode="auto">
                <a:xfrm>
                  <a:off x="481877" y="4098516"/>
                  <a:ext cx="251815" cy="19443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7" name="楕円 36">
                  <a:extLst>
                    <a:ext uri="{FF2B5EF4-FFF2-40B4-BE49-F238E27FC236}">
                      <a16:creationId xmlns:a16="http://schemas.microsoft.com/office/drawing/2014/main" id="{6DB9E1CF-54AD-EA7D-2DC3-1097689FB211}"/>
                    </a:ext>
                  </a:extLst>
                </p:cNvPr>
                <p:cNvSpPr/>
                <p:nvPr/>
              </p:nvSpPr>
              <p:spPr bwMode="auto">
                <a:xfrm>
                  <a:off x="165439" y="4107436"/>
                  <a:ext cx="65542" cy="56294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8" name="楕円 37">
                  <a:extLst>
                    <a:ext uri="{FF2B5EF4-FFF2-40B4-BE49-F238E27FC236}">
                      <a16:creationId xmlns:a16="http://schemas.microsoft.com/office/drawing/2014/main" id="{5001EE70-E6B1-AF36-687A-0C68F77804FB}"/>
                    </a:ext>
                  </a:extLst>
                </p:cNvPr>
                <p:cNvSpPr/>
                <p:nvPr/>
              </p:nvSpPr>
              <p:spPr bwMode="auto">
                <a:xfrm>
                  <a:off x="575014" y="4107436"/>
                  <a:ext cx="65542" cy="56294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C57E7182-4D17-5C58-CD5F-5B432DA01239}"/>
              </a:ext>
            </a:extLst>
          </p:cNvPr>
          <p:cNvGrpSpPr/>
          <p:nvPr/>
        </p:nvGrpSpPr>
        <p:grpSpPr>
          <a:xfrm>
            <a:off x="6640758" y="913340"/>
            <a:ext cx="2543538" cy="2543538"/>
            <a:chOff x="5077641" y="2730988"/>
            <a:chExt cx="2735056" cy="2735056"/>
          </a:xfrm>
        </p:grpSpPr>
        <p:sp>
          <p:nvSpPr>
            <p:cNvPr id="40" name="四角形: 角を丸くする 39">
              <a:extLst>
                <a:ext uri="{FF2B5EF4-FFF2-40B4-BE49-F238E27FC236}">
                  <a16:creationId xmlns:a16="http://schemas.microsoft.com/office/drawing/2014/main" id="{B8B77A3E-5350-C337-0C0C-72D59CE067DE}"/>
                </a:ext>
              </a:extLst>
            </p:cNvPr>
            <p:cNvSpPr/>
            <p:nvPr/>
          </p:nvSpPr>
          <p:spPr bwMode="auto">
            <a:xfrm>
              <a:off x="5077641" y="2730988"/>
              <a:ext cx="2735056" cy="273505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1" name="四角形: 角を丸くする 40">
              <a:extLst>
                <a:ext uri="{FF2B5EF4-FFF2-40B4-BE49-F238E27FC236}">
                  <a16:creationId xmlns:a16="http://schemas.microsoft.com/office/drawing/2014/main" id="{AF9F728D-5780-972B-4439-FA124D4181C5}"/>
                </a:ext>
              </a:extLst>
            </p:cNvPr>
            <p:cNvSpPr/>
            <p:nvPr/>
          </p:nvSpPr>
          <p:spPr bwMode="auto">
            <a:xfrm>
              <a:off x="5265220" y="2918567"/>
              <a:ext cx="2359898" cy="2359898"/>
            </a:xfrm>
            <a:prstGeom prst="roundRect">
              <a:avLst>
                <a:gd name="adj" fmla="val 302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33547DEC-5E76-B5CD-1C6B-1FDDCDF60DAB}"/>
                </a:ext>
              </a:extLst>
            </p:cNvPr>
            <p:cNvSpPr/>
            <p:nvPr/>
          </p:nvSpPr>
          <p:spPr bwMode="auto">
            <a:xfrm>
              <a:off x="5156603" y="2809950"/>
              <a:ext cx="2577132" cy="2577132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99707365-C7B1-47F4-B1D6-74398EF58DEC}"/>
                </a:ext>
              </a:extLst>
            </p:cNvPr>
            <p:cNvSpPr/>
            <p:nvPr/>
          </p:nvSpPr>
          <p:spPr bwMode="auto">
            <a:xfrm rot="900000">
              <a:off x="7162429" y="3513427"/>
              <a:ext cx="181842" cy="706073"/>
            </a:xfrm>
            <a:custGeom>
              <a:avLst/>
              <a:gdLst>
                <a:gd name="connsiteX0" fmla="*/ 76451 w 151977"/>
                <a:gd name="connsiteY0" fmla="*/ 487260 h 590110"/>
                <a:gd name="connsiteX1" fmla="*/ 127876 w 151977"/>
                <a:gd name="connsiteY1" fmla="*/ 538685 h 590110"/>
                <a:gd name="connsiteX2" fmla="*/ 76451 w 151977"/>
                <a:gd name="connsiteY2" fmla="*/ 590110 h 590110"/>
                <a:gd name="connsiteX3" fmla="*/ 25026 w 151977"/>
                <a:gd name="connsiteY3" fmla="*/ 538685 h 590110"/>
                <a:gd name="connsiteX4" fmla="*/ 76451 w 151977"/>
                <a:gd name="connsiteY4" fmla="*/ 487260 h 590110"/>
                <a:gd name="connsiteX5" fmla="*/ 0 w 151977"/>
                <a:gd name="connsiteY5" fmla="*/ 0 h 590110"/>
                <a:gd name="connsiteX6" fmla="*/ 151977 w 151977"/>
                <a:gd name="connsiteY6" fmla="*/ 0 h 590110"/>
                <a:gd name="connsiteX7" fmla="*/ 113983 w 151977"/>
                <a:gd name="connsiteY7" fmla="*/ 450050 h 590110"/>
                <a:gd name="connsiteX8" fmla="*/ 37994 w 151977"/>
                <a:gd name="connsiteY8" fmla="*/ 450050 h 590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1977" h="590110">
                  <a:moveTo>
                    <a:pt x="76451" y="487260"/>
                  </a:moveTo>
                  <a:cubicBezTo>
                    <a:pt x="104852" y="487260"/>
                    <a:pt x="127876" y="510284"/>
                    <a:pt x="127876" y="538685"/>
                  </a:cubicBezTo>
                  <a:cubicBezTo>
                    <a:pt x="127876" y="567086"/>
                    <a:pt x="104852" y="590110"/>
                    <a:pt x="76451" y="590110"/>
                  </a:cubicBezTo>
                  <a:cubicBezTo>
                    <a:pt x="48050" y="590110"/>
                    <a:pt x="25026" y="567086"/>
                    <a:pt x="25026" y="538685"/>
                  </a:cubicBezTo>
                  <a:cubicBezTo>
                    <a:pt x="25026" y="510284"/>
                    <a:pt x="48050" y="487260"/>
                    <a:pt x="76451" y="487260"/>
                  </a:cubicBezTo>
                  <a:close/>
                  <a:moveTo>
                    <a:pt x="0" y="0"/>
                  </a:moveTo>
                  <a:lnTo>
                    <a:pt x="151977" y="0"/>
                  </a:lnTo>
                  <a:lnTo>
                    <a:pt x="113983" y="450050"/>
                  </a:lnTo>
                  <a:lnTo>
                    <a:pt x="37994" y="45005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C29A30A6-4115-C779-6DEC-58AC40B6F25B}"/>
                </a:ext>
              </a:extLst>
            </p:cNvPr>
            <p:cNvSpPr/>
            <p:nvPr/>
          </p:nvSpPr>
          <p:spPr bwMode="auto">
            <a:xfrm>
              <a:off x="6121077" y="3173560"/>
              <a:ext cx="600968" cy="631634"/>
            </a:xfrm>
            <a:custGeom>
              <a:avLst/>
              <a:gdLst>
                <a:gd name="connsiteX0" fmla="*/ 124920 w 639259"/>
                <a:gd name="connsiteY0" fmla="*/ 459 h 631634"/>
                <a:gd name="connsiteX1" fmla="*/ 563054 w 639259"/>
                <a:gd name="connsiteY1" fmla="*/ 43793 h 631634"/>
                <a:gd name="connsiteX2" fmla="*/ 639259 w 639259"/>
                <a:gd name="connsiteY2" fmla="*/ 537834 h 631634"/>
                <a:gd name="connsiteX3" fmla="*/ 610776 w 639259"/>
                <a:gd name="connsiteY3" fmla="*/ 557555 h 631634"/>
                <a:gd name="connsiteX4" fmla="*/ 615447 w 639259"/>
                <a:gd name="connsiteY4" fmla="*/ 587841 h 631634"/>
                <a:gd name="connsiteX5" fmla="*/ 76205 w 639259"/>
                <a:gd name="connsiteY5" fmla="*/ 587841 h 631634"/>
                <a:gd name="connsiteX6" fmla="*/ 0 w 639259"/>
                <a:gd name="connsiteY6" fmla="*/ 93800 h 631634"/>
                <a:gd name="connsiteX7" fmla="*/ 28484 w 639259"/>
                <a:gd name="connsiteY7" fmla="*/ 74080 h 631634"/>
                <a:gd name="connsiteX8" fmla="*/ 23812 w 639259"/>
                <a:gd name="connsiteY8" fmla="*/ 43793 h 631634"/>
                <a:gd name="connsiteX9" fmla="*/ 124920 w 639259"/>
                <a:gd name="connsiteY9" fmla="*/ 459 h 631634"/>
                <a:gd name="connsiteX0" fmla="*/ 124920 w 639259"/>
                <a:gd name="connsiteY0" fmla="*/ 459 h 631634"/>
                <a:gd name="connsiteX1" fmla="*/ 563054 w 639259"/>
                <a:gd name="connsiteY1" fmla="*/ 43793 h 631634"/>
                <a:gd name="connsiteX2" fmla="*/ 639259 w 639259"/>
                <a:gd name="connsiteY2" fmla="*/ 537834 h 631634"/>
                <a:gd name="connsiteX3" fmla="*/ 610776 w 639259"/>
                <a:gd name="connsiteY3" fmla="*/ 557555 h 631634"/>
                <a:gd name="connsiteX4" fmla="*/ 615447 w 639259"/>
                <a:gd name="connsiteY4" fmla="*/ 587841 h 631634"/>
                <a:gd name="connsiteX5" fmla="*/ 76205 w 639259"/>
                <a:gd name="connsiteY5" fmla="*/ 587841 h 631634"/>
                <a:gd name="connsiteX6" fmla="*/ 0 w 639259"/>
                <a:gd name="connsiteY6" fmla="*/ 93800 h 631634"/>
                <a:gd name="connsiteX7" fmla="*/ 23812 w 639259"/>
                <a:gd name="connsiteY7" fmla="*/ 43793 h 631634"/>
                <a:gd name="connsiteX8" fmla="*/ 124920 w 639259"/>
                <a:gd name="connsiteY8" fmla="*/ 459 h 631634"/>
                <a:gd name="connsiteX0" fmla="*/ 124920 w 639259"/>
                <a:gd name="connsiteY0" fmla="*/ 459 h 631634"/>
                <a:gd name="connsiteX1" fmla="*/ 563054 w 639259"/>
                <a:gd name="connsiteY1" fmla="*/ 43793 h 631634"/>
                <a:gd name="connsiteX2" fmla="*/ 639259 w 639259"/>
                <a:gd name="connsiteY2" fmla="*/ 537834 h 631634"/>
                <a:gd name="connsiteX3" fmla="*/ 615447 w 639259"/>
                <a:gd name="connsiteY3" fmla="*/ 587841 h 631634"/>
                <a:gd name="connsiteX4" fmla="*/ 76205 w 639259"/>
                <a:gd name="connsiteY4" fmla="*/ 587841 h 631634"/>
                <a:gd name="connsiteX5" fmla="*/ 0 w 639259"/>
                <a:gd name="connsiteY5" fmla="*/ 93800 h 631634"/>
                <a:gd name="connsiteX6" fmla="*/ 23812 w 639259"/>
                <a:gd name="connsiteY6" fmla="*/ 43793 h 631634"/>
                <a:gd name="connsiteX7" fmla="*/ 124920 w 639259"/>
                <a:gd name="connsiteY7" fmla="*/ 459 h 6316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39259" h="631634">
                  <a:moveTo>
                    <a:pt x="124920" y="459"/>
                  </a:moveTo>
                  <a:cubicBezTo>
                    <a:pt x="270965" y="-10134"/>
                    <a:pt x="417010" y="167056"/>
                    <a:pt x="563054" y="43793"/>
                  </a:cubicBezTo>
                  <a:lnTo>
                    <a:pt x="639259" y="537834"/>
                  </a:lnTo>
                  <a:lnTo>
                    <a:pt x="615447" y="587841"/>
                  </a:lnTo>
                  <a:cubicBezTo>
                    <a:pt x="435700" y="739548"/>
                    <a:pt x="255952" y="436133"/>
                    <a:pt x="76205" y="587841"/>
                  </a:cubicBezTo>
                  <a:lnTo>
                    <a:pt x="0" y="93800"/>
                  </a:lnTo>
                  <a:lnTo>
                    <a:pt x="23812" y="43793"/>
                  </a:lnTo>
                  <a:cubicBezTo>
                    <a:pt x="57515" y="15348"/>
                    <a:pt x="91217" y="2903"/>
                    <a:pt x="124920" y="459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11D158BC-EC35-1F29-4AD1-742B0D3B246F}"/>
                </a:ext>
              </a:extLst>
            </p:cNvPr>
            <p:cNvSpPr/>
            <p:nvPr/>
          </p:nvSpPr>
          <p:spPr bwMode="auto">
            <a:xfrm>
              <a:off x="6302617" y="2884153"/>
              <a:ext cx="259634" cy="309140"/>
            </a:xfrm>
            <a:custGeom>
              <a:avLst/>
              <a:gdLst>
                <a:gd name="connsiteX0" fmla="*/ 114300 w 267969"/>
                <a:gd name="connsiteY0" fmla="*/ 88900 h 478573"/>
                <a:gd name="connsiteX1" fmla="*/ 160019 w 267969"/>
                <a:gd name="connsiteY1" fmla="*/ 88900 h 478573"/>
                <a:gd name="connsiteX2" fmla="*/ 160019 w 267969"/>
                <a:gd name="connsiteY2" fmla="*/ 478573 h 478573"/>
                <a:gd name="connsiteX3" fmla="*/ 114300 w 267969"/>
                <a:gd name="connsiteY3" fmla="*/ 478573 h 478573"/>
                <a:gd name="connsiteX4" fmla="*/ 0 w 267969"/>
                <a:gd name="connsiteY4" fmla="*/ 19050 h 478573"/>
                <a:gd name="connsiteX5" fmla="*/ 45719 w 267969"/>
                <a:gd name="connsiteY5" fmla="*/ 19050 h 478573"/>
                <a:gd name="connsiteX6" fmla="*/ 45719 w 267969"/>
                <a:gd name="connsiteY6" fmla="*/ 389673 h 478573"/>
                <a:gd name="connsiteX7" fmla="*/ 0 w 267969"/>
                <a:gd name="connsiteY7" fmla="*/ 389673 h 478573"/>
                <a:gd name="connsiteX8" fmla="*/ 222250 w 267969"/>
                <a:gd name="connsiteY8" fmla="*/ 0 h 478573"/>
                <a:gd name="connsiteX9" fmla="*/ 267969 w 267969"/>
                <a:gd name="connsiteY9" fmla="*/ 0 h 478573"/>
                <a:gd name="connsiteX10" fmla="*/ 267969 w 267969"/>
                <a:gd name="connsiteY10" fmla="*/ 389673 h 478573"/>
                <a:gd name="connsiteX11" fmla="*/ 222250 w 267969"/>
                <a:gd name="connsiteY11" fmla="*/ 389673 h 478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67969" h="478573">
                  <a:moveTo>
                    <a:pt x="114300" y="88900"/>
                  </a:moveTo>
                  <a:lnTo>
                    <a:pt x="160019" y="88900"/>
                  </a:lnTo>
                  <a:lnTo>
                    <a:pt x="160019" y="478573"/>
                  </a:lnTo>
                  <a:lnTo>
                    <a:pt x="114300" y="478573"/>
                  </a:lnTo>
                  <a:close/>
                  <a:moveTo>
                    <a:pt x="0" y="19050"/>
                  </a:moveTo>
                  <a:lnTo>
                    <a:pt x="45719" y="19050"/>
                  </a:lnTo>
                  <a:lnTo>
                    <a:pt x="45719" y="389673"/>
                  </a:lnTo>
                  <a:lnTo>
                    <a:pt x="0" y="389673"/>
                  </a:lnTo>
                  <a:close/>
                  <a:moveTo>
                    <a:pt x="222250" y="0"/>
                  </a:moveTo>
                  <a:lnTo>
                    <a:pt x="267969" y="0"/>
                  </a:lnTo>
                  <a:lnTo>
                    <a:pt x="267969" y="389673"/>
                  </a:lnTo>
                  <a:lnTo>
                    <a:pt x="222250" y="389673"/>
                  </a:lnTo>
                  <a:close/>
                </a:path>
              </a:pathLst>
            </a:cu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DDF51E7C-7A86-72A1-7B87-E45C9B93660E}"/>
                </a:ext>
              </a:extLst>
            </p:cNvPr>
            <p:cNvGrpSpPr/>
            <p:nvPr/>
          </p:nvGrpSpPr>
          <p:grpSpPr>
            <a:xfrm>
              <a:off x="5178763" y="3859364"/>
              <a:ext cx="2512584" cy="1367100"/>
              <a:chOff x="-841037" y="3859364"/>
              <a:chExt cx="2512584" cy="1367100"/>
            </a:xfrm>
          </p:grpSpPr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FE7F574A-ECD2-54D9-0EA8-1595F83C1F7F}"/>
                  </a:ext>
                </a:extLst>
              </p:cNvPr>
              <p:cNvSpPr/>
              <p:nvPr/>
            </p:nvSpPr>
            <p:spPr>
              <a:xfrm>
                <a:off x="-841037" y="3859364"/>
                <a:ext cx="2512584" cy="1367100"/>
              </a:xfrm>
              <a:custGeom>
                <a:avLst/>
                <a:gdLst>
                  <a:gd name="connsiteX0" fmla="*/ 1247181 w 2512584"/>
                  <a:gd name="connsiteY0" fmla="*/ 0 h 1367100"/>
                  <a:gd name="connsiteX1" fmla="*/ 1677190 w 2512584"/>
                  <a:gd name="connsiteY1" fmla="*/ 416173 h 1367100"/>
                  <a:gd name="connsiteX2" fmla="*/ 1676302 w 2512584"/>
                  <a:gd name="connsiteY2" fmla="*/ 427547 h 1367100"/>
                  <a:gd name="connsiteX3" fmla="*/ 1685843 w 2512584"/>
                  <a:gd name="connsiteY3" fmla="*/ 435157 h 1367100"/>
                  <a:gd name="connsiteX4" fmla="*/ 1712072 w 2512584"/>
                  <a:gd name="connsiteY4" fmla="*/ 580251 h 1367100"/>
                  <a:gd name="connsiteX5" fmla="*/ 1575152 w 2512584"/>
                  <a:gd name="connsiteY5" fmla="*/ 693404 h 1367100"/>
                  <a:gd name="connsiteX6" fmla="*/ 1568274 w 2512584"/>
                  <a:gd name="connsiteY6" fmla="*/ 690476 h 1367100"/>
                  <a:gd name="connsiteX7" fmla="*/ 1558473 w 2512584"/>
                  <a:gd name="connsiteY7" fmla="*/ 701973 h 1367100"/>
                  <a:gd name="connsiteX8" fmla="*/ 1549529 w 2512584"/>
                  <a:gd name="connsiteY8" fmla="*/ 720155 h 1367100"/>
                  <a:gd name="connsiteX9" fmla="*/ 1381495 w 2512584"/>
                  <a:gd name="connsiteY9" fmla="*/ 869092 h 1367100"/>
                  <a:gd name="connsiteX10" fmla="*/ 1339320 w 2512584"/>
                  <a:gd name="connsiteY10" fmla="*/ 884190 h 1367100"/>
                  <a:gd name="connsiteX11" fmla="*/ 1349543 w 2512584"/>
                  <a:gd name="connsiteY11" fmla="*/ 983890 h 1367100"/>
                  <a:gd name="connsiteX12" fmla="*/ 1511656 w 2512584"/>
                  <a:gd name="connsiteY12" fmla="*/ 983890 h 1367100"/>
                  <a:gd name="connsiteX13" fmla="*/ 1571064 w 2512584"/>
                  <a:gd name="connsiteY13" fmla="*/ 995884 h 1367100"/>
                  <a:gd name="connsiteX14" fmla="*/ 1584110 w 2512584"/>
                  <a:gd name="connsiteY14" fmla="*/ 1004680 h 1367100"/>
                  <a:gd name="connsiteX15" fmla="*/ 1585163 w 2512584"/>
                  <a:gd name="connsiteY15" fmla="*/ 1001370 h 1367100"/>
                  <a:gd name="connsiteX16" fmla="*/ 1969680 w 2512584"/>
                  <a:gd name="connsiteY16" fmla="*/ 1120080 h 1367100"/>
                  <a:gd name="connsiteX17" fmla="*/ 2097769 w 2512584"/>
                  <a:gd name="connsiteY17" fmla="*/ 811880 h 1367100"/>
                  <a:gd name="connsiteX18" fmla="*/ 2077652 w 2512584"/>
                  <a:gd name="connsiteY18" fmla="*/ 791011 h 1367100"/>
                  <a:gd name="connsiteX19" fmla="*/ 2049534 w 2512584"/>
                  <a:gd name="connsiteY19" fmla="*/ 709779 h 1367100"/>
                  <a:gd name="connsiteX20" fmla="*/ 1961883 w 2512584"/>
                  <a:gd name="connsiteY20" fmla="*/ 582698 h 1367100"/>
                  <a:gd name="connsiteX21" fmla="*/ 1960053 w 2512584"/>
                  <a:gd name="connsiteY21" fmla="*/ 514682 h 1367100"/>
                  <a:gd name="connsiteX22" fmla="*/ 2026006 w 2512584"/>
                  <a:gd name="connsiteY22" fmla="*/ 520736 h 1367100"/>
                  <a:gd name="connsiteX23" fmla="*/ 2079291 w 2512584"/>
                  <a:gd name="connsiteY23" fmla="*/ 589909 h 1367100"/>
                  <a:gd name="connsiteX24" fmla="*/ 2117294 w 2512584"/>
                  <a:gd name="connsiteY24" fmla="*/ 596840 h 1367100"/>
                  <a:gd name="connsiteX25" fmla="*/ 2156474 w 2512584"/>
                  <a:gd name="connsiteY25" fmla="*/ 339551 h 1367100"/>
                  <a:gd name="connsiteX26" fmla="*/ 2196811 w 2512584"/>
                  <a:gd name="connsiteY26" fmla="*/ 306154 h 1367100"/>
                  <a:gd name="connsiteX27" fmla="*/ 2230208 w 2512584"/>
                  <a:gd name="connsiteY27" fmla="*/ 346493 h 1367100"/>
                  <a:gd name="connsiteX28" fmla="*/ 2211391 w 2512584"/>
                  <a:gd name="connsiteY28" fmla="*/ 546384 h 1367100"/>
                  <a:gd name="connsiteX29" fmla="*/ 2220662 w 2512584"/>
                  <a:gd name="connsiteY29" fmla="*/ 549828 h 1367100"/>
                  <a:gd name="connsiteX30" fmla="*/ 2300398 w 2512584"/>
                  <a:gd name="connsiteY30" fmla="*/ 335166 h 1367100"/>
                  <a:gd name="connsiteX31" fmla="*/ 2348005 w 2512584"/>
                  <a:gd name="connsiteY31" fmla="*/ 313348 h 1367100"/>
                  <a:gd name="connsiteX32" fmla="*/ 2369823 w 2512584"/>
                  <a:gd name="connsiteY32" fmla="*/ 360954 h 1367100"/>
                  <a:gd name="connsiteX33" fmla="*/ 2290087 w 2512584"/>
                  <a:gd name="connsiteY33" fmla="*/ 575616 h 1367100"/>
                  <a:gd name="connsiteX34" fmla="*/ 2301594 w 2512584"/>
                  <a:gd name="connsiteY34" fmla="*/ 579890 h 1367100"/>
                  <a:gd name="connsiteX35" fmla="*/ 2417836 w 2512584"/>
                  <a:gd name="connsiteY35" fmla="*/ 416187 h 1367100"/>
                  <a:gd name="connsiteX36" fmla="*/ 2456030 w 2512584"/>
                  <a:gd name="connsiteY36" fmla="*/ 401461 h 1367100"/>
                  <a:gd name="connsiteX37" fmla="*/ 2469467 w 2512584"/>
                  <a:gd name="connsiteY37" fmla="*/ 407433 h 1367100"/>
                  <a:gd name="connsiteX38" fmla="*/ 2478220 w 2512584"/>
                  <a:gd name="connsiteY38" fmla="*/ 459065 h 1367100"/>
                  <a:gd name="connsiteX39" fmla="*/ 2361505 w 2512584"/>
                  <a:gd name="connsiteY39" fmla="*/ 623435 h 1367100"/>
                  <a:gd name="connsiteX40" fmla="*/ 2367101 w 2512584"/>
                  <a:gd name="connsiteY40" fmla="*/ 633090 h 1367100"/>
                  <a:gd name="connsiteX41" fmla="*/ 2466338 w 2512584"/>
                  <a:gd name="connsiteY41" fmla="*/ 550928 h 1367100"/>
                  <a:gd name="connsiteX42" fmla="*/ 2497378 w 2512584"/>
                  <a:gd name="connsiteY42" fmla="*/ 547619 h 1367100"/>
                  <a:gd name="connsiteX43" fmla="*/ 2506096 w 2512584"/>
                  <a:gd name="connsiteY43" fmla="*/ 554670 h 1367100"/>
                  <a:gd name="connsiteX44" fmla="*/ 2512460 w 2512584"/>
                  <a:gd name="connsiteY44" fmla="*/ 575324 h 1367100"/>
                  <a:gd name="connsiteX45" fmla="*/ 2502353 w 2512584"/>
                  <a:gd name="connsiteY45" fmla="*/ 594427 h 1367100"/>
                  <a:gd name="connsiteX46" fmla="*/ 2372255 w 2512584"/>
                  <a:gd name="connsiteY46" fmla="*/ 715128 h 1367100"/>
                  <a:gd name="connsiteX47" fmla="*/ 2355314 w 2512584"/>
                  <a:gd name="connsiteY47" fmla="*/ 760736 h 1367100"/>
                  <a:gd name="connsiteX48" fmla="*/ 2249432 w 2512584"/>
                  <a:gd name="connsiteY48" fmla="*/ 854819 h 1367100"/>
                  <a:gd name="connsiteX49" fmla="*/ 2223183 w 2512584"/>
                  <a:gd name="connsiteY49" fmla="*/ 858561 h 1367100"/>
                  <a:gd name="connsiteX50" fmla="*/ 2116913 w 2512584"/>
                  <a:gd name="connsiteY50" fmla="*/ 1215016 h 1367100"/>
                  <a:gd name="connsiteX51" fmla="*/ 1979961 w 2512584"/>
                  <a:gd name="connsiteY51" fmla="*/ 1281745 h 1367100"/>
                  <a:gd name="connsiteX52" fmla="*/ 1664279 w 2512584"/>
                  <a:gd name="connsiteY52" fmla="*/ 1188194 h 1367100"/>
                  <a:gd name="connsiteX53" fmla="*/ 1664279 w 2512584"/>
                  <a:gd name="connsiteY53" fmla="*/ 1255702 h 1367100"/>
                  <a:gd name="connsiteX54" fmla="*/ 1662837 w 2512584"/>
                  <a:gd name="connsiteY54" fmla="*/ 1256578 h 1367100"/>
                  <a:gd name="connsiteX55" fmla="*/ 1662837 w 2512584"/>
                  <a:gd name="connsiteY55" fmla="*/ 1367100 h 1367100"/>
                  <a:gd name="connsiteX56" fmla="*/ 841859 w 2512584"/>
                  <a:gd name="connsiteY56" fmla="*/ 1367100 h 1367100"/>
                  <a:gd name="connsiteX57" fmla="*/ 841859 w 2512584"/>
                  <a:gd name="connsiteY57" fmla="*/ 1264666 h 1367100"/>
                  <a:gd name="connsiteX58" fmla="*/ 841716 w 2512584"/>
                  <a:gd name="connsiteY58" fmla="*/ 1264579 h 1367100"/>
                  <a:gd name="connsiteX59" fmla="*/ 841716 w 2512584"/>
                  <a:gd name="connsiteY59" fmla="*/ 1186971 h 1367100"/>
                  <a:gd name="connsiteX60" fmla="*/ 532623 w 2512584"/>
                  <a:gd name="connsiteY60" fmla="*/ 1278570 h 1367100"/>
                  <a:gd name="connsiteX61" fmla="*/ 395671 w 2512584"/>
                  <a:gd name="connsiteY61" fmla="*/ 1211841 h 1367100"/>
                  <a:gd name="connsiteX62" fmla="*/ 289401 w 2512584"/>
                  <a:gd name="connsiteY62" fmla="*/ 855386 h 1367100"/>
                  <a:gd name="connsiteX63" fmla="*/ 263152 w 2512584"/>
                  <a:gd name="connsiteY63" fmla="*/ 851644 h 1367100"/>
                  <a:gd name="connsiteX64" fmla="*/ 157270 w 2512584"/>
                  <a:gd name="connsiteY64" fmla="*/ 757561 h 1367100"/>
                  <a:gd name="connsiteX65" fmla="*/ 140329 w 2512584"/>
                  <a:gd name="connsiteY65" fmla="*/ 711953 h 1367100"/>
                  <a:gd name="connsiteX66" fmla="*/ 10231 w 2512584"/>
                  <a:gd name="connsiteY66" fmla="*/ 591252 h 1367100"/>
                  <a:gd name="connsiteX67" fmla="*/ 124 w 2512584"/>
                  <a:gd name="connsiteY67" fmla="*/ 572149 h 1367100"/>
                  <a:gd name="connsiteX68" fmla="*/ 6488 w 2512584"/>
                  <a:gd name="connsiteY68" fmla="*/ 551495 h 1367100"/>
                  <a:gd name="connsiteX69" fmla="*/ 15206 w 2512584"/>
                  <a:gd name="connsiteY69" fmla="*/ 544444 h 1367100"/>
                  <a:gd name="connsiteX70" fmla="*/ 46246 w 2512584"/>
                  <a:gd name="connsiteY70" fmla="*/ 547753 h 1367100"/>
                  <a:gd name="connsiteX71" fmla="*/ 145483 w 2512584"/>
                  <a:gd name="connsiteY71" fmla="*/ 629915 h 1367100"/>
                  <a:gd name="connsiteX72" fmla="*/ 151079 w 2512584"/>
                  <a:gd name="connsiteY72" fmla="*/ 620260 h 1367100"/>
                  <a:gd name="connsiteX73" fmla="*/ 34364 w 2512584"/>
                  <a:gd name="connsiteY73" fmla="*/ 455890 h 1367100"/>
                  <a:gd name="connsiteX74" fmla="*/ 43118 w 2512584"/>
                  <a:gd name="connsiteY74" fmla="*/ 404258 h 1367100"/>
                  <a:gd name="connsiteX75" fmla="*/ 56554 w 2512584"/>
                  <a:gd name="connsiteY75" fmla="*/ 398286 h 1367100"/>
                  <a:gd name="connsiteX76" fmla="*/ 94748 w 2512584"/>
                  <a:gd name="connsiteY76" fmla="*/ 413012 h 1367100"/>
                  <a:gd name="connsiteX77" fmla="*/ 210990 w 2512584"/>
                  <a:gd name="connsiteY77" fmla="*/ 576715 h 1367100"/>
                  <a:gd name="connsiteX78" fmla="*/ 222497 w 2512584"/>
                  <a:gd name="connsiteY78" fmla="*/ 572441 h 1367100"/>
                  <a:gd name="connsiteX79" fmla="*/ 142761 w 2512584"/>
                  <a:gd name="connsiteY79" fmla="*/ 357779 h 1367100"/>
                  <a:gd name="connsiteX80" fmla="*/ 164579 w 2512584"/>
                  <a:gd name="connsiteY80" fmla="*/ 310173 h 1367100"/>
                  <a:gd name="connsiteX81" fmla="*/ 212186 w 2512584"/>
                  <a:gd name="connsiteY81" fmla="*/ 331991 h 1367100"/>
                  <a:gd name="connsiteX82" fmla="*/ 291922 w 2512584"/>
                  <a:gd name="connsiteY82" fmla="*/ 546653 h 1367100"/>
                  <a:gd name="connsiteX83" fmla="*/ 301193 w 2512584"/>
                  <a:gd name="connsiteY83" fmla="*/ 543209 h 1367100"/>
                  <a:gd name="connsiteX84" fmla="*/ 282376 w 2512584"/>
                  <a:gd name="connsiteY84" fmla="*/ 343318 h 1367100"/>
                  <a:gd name="connsiteX85" fmla="*/ 315773 w 2512584"/>
                  <a:gd name="connsiteY85" fmla="*/ 302979 h 1367100"/>
                  <a:gd name="connsiteX86" fmla="*/ 356110 w 2512584"/>
                  <a:gd name="connsiteY86" fmla="*/ 336376 h 1367100"/>
                  <a:gd name="connsiteX87" fmla="*/ 395290 w 2512584"/>
                  <a:gd name="connsiteY87" fmla="*/ 593665 h 1367100"/>
                  <a:gd name="connsiteX88" fmla="*/ 433293 w 2512584"/>
                  <a:gd name="connsiteY88" fmla="*/ 586734 h 1367100"/>
                  <a:gd name="connsiteX89" fmla="*/ 486578 w 2512584"/>
                  <a:gd name="connsiteY89" fmla="*/ 517561 h 1367100"/>
                  <a:gd name="connsiteX90" fmla="*/ 552531 w 2512584"/>
                  <a:gd name="connsiteY90" fmla="*/ 511507 h 1367100"/>
                  <a:gd name="connsiteX91" fmla="*/ 550701 w 2512584"/>
                  <a:gd name="connsiteY91" fmla="*/ 579523 h 1367100"/>
                  <a:gd name="connsiteX92" fmla="*/ 463050 w 2512584"/>
                  <a:gd name="connsiteY92" fmla="*/ 706604 h 1367100"/>
                  <a:gd name="connsiteX93" fmla="*/ 434932 w 2512584"/>
                  <a:gd name="connsiteY93" fmla="*/ 787836 h 1367100"/>
                  <a:gd name="connsiteX94" fmla="*/ 414815 w 2512584"/>
                  <a:gd name="connsiteY94" fmla="*/ 808705 h 1367100"/>
                  <a:gd name="connsiteX95" fmla="*/ 542904 w 2512584"/>
                  <a:gd name="connsiteY95" fmla="*/ 1116905 h 1367100"/>
                  <a:gd name="connsiteX96" fmla="*/ 927421 w 2512584"/>
                  <a:gd name="connsiteY96" fmla="*/ 998195 h 1367100"/>
                  <a:gd name="connsiteX97" fmla="*/ 928142 w 2512584"/>
                  <a:gd name="connsiteY97" fmla="*/ 1000461 h 1367100"/>
                  <a:gd name="connsiteX98" fmla="*/ 934932 w 2512584"/>
                  <a:gd name="connsiteY98" fmla="*/ 995884 h 1367100"/>
                  <a:gd name="connsiteX99" fmla="*/ 994339 w 2512584"/>
                  <a:gd name="connsiteY99" fmla="*/ 983890 h 1367100"/>
                  <a:gd name="connsiteX100" fmla="*/ 1147031 w 2512584"/>
                  <a:gd name="connsiteY100" fmla="*/ 983890 h 1367100"/>
                  <a:gd name="connsiteX101" fmla="*/ 1157253 w 2512584"/>
                  <a:gd name="connsiteY101" fmla="*/ 884190 h 1367100"/>
                  <a:gd name="connsiteX102" fmla="*/ 1115080 w 2512584"/>
                  <a:gd name="connsiteY102" fmla="*/ 869092 h 1367100"/>
                  <a:gd name="connsiteX103" fmla="*/ 947046 w 2512584"/>
                  <a:gd name="connsiteY103" fmla="*/ 720155 h 1367100"/>
                  <a:gd name="connsiteX104" fmla="*/ 941122 w 2512584"/>
                  <a:gd name="connsiteY104" fmla="*/ 708112 h 1367100"/>
                  <a:gd name="connsiteX105" fmla="*/ 926676 w 2512584"/>
                  <a:gd name="connsiteY105" fmla="*/ 691166 h 1367100"/>
                  <a:gd name="connsiteX106" fmla="*/ 921422 w 2512584"/>
                  <a:gd name="connsiteY106" fmla="*/ 693404 h 1367100"/>
                  <a:gd name="connsiteX107" fmla="*/ 784502 w 2512584"/>
                  <a:gd name="connsiteY107" fmla="*/ 580250 h 1367100"/>
                  <a:gd name="connsiteX108" fmla="*/ 810731 w 2512584"/>
                  <a:gd name="connsiteY108" fmla="*/ 435157 h 1367100"/>
                  <a:gd name="connsiteX109" fmla="*/ 818190 w 2512584"/>
                  <a:gd name="connsiteY109" fmla="*/ 429208 h 1367100"/>
                  <a:gd name="connsiteX110" fmla="*/ 817171 w 2512584"/>
                  <a:gd name="connsiteY110" fmla="*/ 416173 h 1367100"/>
                  <a:gd name="connsiteX111" fmla="*/ 1247181 w 2512584"/>
                  <a:gd name="connsiteY111" fmla="*/ 0 h 1367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</a:cxnLst>
                <a:rect l="l" t="t" r="r" b="b"/>
                <a:pathLst>
                  <a:path w="2512584" h="1367100">
                    <a:moveTo>
                      <a:pt x="1247181" y="0"/>
                    </a:moveTo>
                    <a:cubicBezTo>
                      <a:pt x="1484669" y="0"/>
                      <a:pt x="1677190" y="186327"/>
                      <a:pt x="1677190" y="416173"/>
                    </a:cubicBezTo>
                    <a:lnTo>
                      <a:pt x="1676302" y="427547"/>
                    </a:lnTo>
                    <a:lnTo>
                      <a:pt x="1685843" y="435157"/>
                    </a:lnTo>
                    <a:cubicBezTo>
                      <a:pt x="1715854" y="465946"/>
                      <a:pt x="1727589" y="522342"/>
                      <a:pt x="1712072" y="580251"/>
                    </a:cubicBezTo>
                    <a:cubicBezTo>
                      <a:pt x="1691383" y="657462"/>
                      <a:pt x="1630082" y="708122"/>
                      <a:pt x="1575152" y="693404"/>
                    </a:cubicBezTo>
                    <a:lnTo>
                      <a:pt x="1568274" y="690476"/>
                    </a:lnTo>
                    <a:lnTo>
                      <a:pt x="1558473" y="701973"/>
                    </a:lnTo>
                    <a:lnTo>
                      <a:pt x="1549529" y="720155"/>
                    </a:lnTo>
                    <a:cubicBezTo>
                      <a:pt x="1508726" y="786802"/>
                      <a:pt x="1450237" y="839180"/>
                      <a:pt x="1381495" y="869092"/>
                    </a:cubicBezTo>
                    <a:lnTo>
                      <a:pt x="1339320" y="884190"/>
                    </a:lnTo>
                    <a:lnTo>
                      <a:pt x="1349543" y="983890"/>
                    </a:lnTo>
                    <a:lnTo>
                      <a:pt x="1511656" y="983890"/>
                    </a:lnTo>
                    <a:cubicBezTo>
                      <a:pt x="1532729" y="983890"/>
                      <a:pt x="1552804" y="988160"/>
                      <a:pt x="1571064" y="995884"/>
                    </a:cubicBezTo>
                    <a:lnTo>
                      <a:pt x="1584110" y="1004680"/>
                    </a:lnTo>
                    <a:lnTo>
                      <a:pt x="1585163" y="1001370"/>
                    </a:lnTo>
                    <a:lnTo>
                      <a:pt x="1969680" y="1120080"/>
                    </a:lnTo>
                    <a:lnTo>
                      <a:pt x="2097769" y="811880"/>
                    </a:lnTo>
                    <a:lnTo>
                      <a:pt x="2077652" y="791011"/>
                    </a:lnTo>
                    <a:cubicBezTo>
                      <a:pt x="2060749" y="767385"/>
                      <a:pt x="2050841" y="739138"/>
                      <a:pt x="2049534" y="709779"/>
                    </a:cubicBezTo>
                    <a:lnTo>
                      <a:pt x="1961883" y="582698"/>
                    </a:lnTo>
                    <a:cubicBezTo>
                      <a:pt x="1946026" y="563546"/>
                      <a:pt x="1940179" y="531111"/>
                      <a:pt x="1960053" y="514682"/>
                    </a:cubicBezTo>
                    <a:cubicBezTo>
                      <a:pt x="1979928" y="498252"/>
                      <a:pt x="2010149" y="501583"/>
                      <a:pt x="2026006" y="520736"/>
                    </a:cubicBezTo>
                    <a:lnTo>
                      <a:pt x="2079291" y="589909"/>
                    </a:lnTo>
                    <a:cubicBezTo>
                      <a:pt x="2085270" y="597808"/>
                      <a:pt x="2105235" y="608362"/>
                      <a:pt x="2117294" y="596840"/>
                    </a:cubicBezTo>
                    <a:lnTo>
                      <a:pt x="2156474" y="339551"/>
                    </a:lnTo>
                    <a:cubicBezTo>
                      <a:pt x="2158391" y="319190"/>
                      <a:pt x="2176450" y="304238"/>
                      <a:pt x="2196811" y="306154"/>
                    </a:cubicBezTo>
                    <a:cubicBezTo>
                      <a:pt x="2217172" y="308071"/>
                      <a:pt x="2232124" y="326131"/>
                      <a:pt x="2230208" y="346493"/>
                    </a:cubicBezTo>
                    <a:lnTo>
                      <a:pt x="2211391" y="546384"/>
                    </a:lnTo>
                    <a:lnTo>
                      <a:pt x="2220662" y="549828"/>
                    </a:lnTo>
                    <a:lnTo>
                      <a:pt x="2300398" y="335166"/>
                    </a:lnTo>
                    <a:cubicBezTo>
                      <a:pt x="2307519" y="315995"/>
                      <a:pt x="2328834" y="306227"/>
                      <a:pt x="2348005" y="313348"/>
                    </a:cubicBezTo>
                    <a:cubicBezTo>
                      <a:pt x="2367176" y="320469"/>
                      <a:pt x="2376944" y="341783"/>
                      <a:pt x="2369823" y="360954"/>
                    </a:cubicBezTo>
                    <a:lnTo>
                      <a:pt x="2290087" y="575616"/>
                    </a:lnTo>
                    <a:lnTo>
                      <a:pt x="2301594" y="579890"/>
                    </a:lnTo>
                    <a:lnTo>
                      <a:pt x="2417836" y="416187"/>
                    </a:lnTo>
                    <a:cubicBezTo>
                      <a:pt x="2426716" y="403680"/>
                      <a:pt x="2441938" y="398350"/>
                      <a:pt x="2456030" y="401461"/>
                    </a:cubicBezTo>
                    <a:cubicBezTo>
                      <a:pt x="2460727" y="402498"/>
                      <a:pt x="2465298" y="404473"/>
                      <a:pt x="2469467" y="407433"/>
                    </a:cubicBezTo>
                    <a:cubicBezTo>
                      <a:pt x="2486142" y="419274"/>
                      <a:pt x="2490062" y="442389"/>
                      <a:pt x="2478220" y="459065"/>
                    </a:cubicBezTo>
                    <a:lnTo>
                      <a:pt x="2361505" y="623435"/>
                    </a:lnTo>
                    <a:lnTo>
                      <a:pt x="2367101" y="633090"/>
                    </a:lnTo>
                    <a:lnTo>
                      <a:pt x="2466338" y="550928"/>
                    </a:lnTo>
                    <a:cubicBezTo>
                      <a:pt x="2475348" y="543469"/>
                      <a:pt x="2487612" y="542547"/>
                      <a:pt x="2497378" y="547619"/>
                    </a:cubicBezTo>
                    <a:cubicBezTo>
                      <a:pt x="2500633" y="549310"/>
                      <a:pt x="2503610" y="551667"/>
                      <a:pt x="2506096" y="554670"/>
                    </a:cubicBezTo>
                    <a:cubicBezTo>
                      <a:pt x="2511069" y="560676"/>
                      <a:pt x="2513136" y="568129"/>
                      <a:pt x="2512460" y="575324"/>
                    </a:cubicBezTo>
                    <a:cubicBezTo>
                      <a:pt x="2511782" y="582519"/>
                      <a:pt x="2508360" y="589455"/>
                      <a:pt x="2502353" y="594427"/>
                    </a:cubicBezTo>
                    <a:lnTo>
                      <a:pt x="2372255" y="715128"/>
                    </a:lnTo>
                    <a:lnTo>
                      <a:pt x="2355314" y="760736"/>
                    </a:lnTo>
                    <a:cubicBezTo>
                      <a:pt x="2337187" y="809538"/>
                      <a:pt x="2296478" y="843380"/>
                      <a:pt x="2249432" y="854819"/>
                    </a:cubicBezTo>
                    <a:lnTo>
                      <a:pt x="2223183" y="858561"/>
                    </a:lnTo>
                    <a:lnTo>
                      <a:pt x="2116913" y="1215016"/>
                    </a:lnTo>
                    <a:cubicBezTo>
                      <a:pt x="2099229" y="1262622"/>
                      <a:pt x="2031907" y="1301040"/>
                      <a:pt x="1979961" y="1281745"/>
                    </a:cubicBezTo>
                    <a:lnTo>
                      <a:pt x="1664279" y="1188194"/>
                    </a:lnTo>
                    <a:lnTo>
                      <a:pt x="1664279" y="1255702"/>
                    </a:lnTo>
                    <a:lnTo>
                      <a:pt x="1662837" y="1256578"/>
                    </a:lnTo>
                    <a:lnTo>
                      <a:pt x="1662837" y="1367100"/>
                    </a:lnTo>
                    <a:lnTo>
                      <a:pt x="841859" y="1367100"/>
                    </a:lnTo>
                    <a:lnTo>
                      <a:pt x="841859" y="1264666"/>
                    </a:lnTo>
                    <a:lnTo>
                      <a:pt x="841716" y="1264579"/>
                    </a:lnTo>
                    <a:lnTo>
                      <a:pt x="841716" y="1186971"/>
                    </a:lnTo>
                    <a:lnTo>
                      <a:pt x="532623" y="1278570"/>
                    </a:lnTo>
                    <a:cubicBezTo>
                      <a:pt x="480678" y="1297865"/>
                      <a:pt x="413355" y="1259447"/>
                      <a:pt x="395671" y="1211841"/>
                    </a:cubicBezTo>
                    <a:lnTo>
                      <a:pt x="289401" y="855386"/>
                    </a:lnTo>
                    <a:lnTo>
                      <a:pt x="263152" y="851644"/>
                    </a:lnTo>
                    <a:cubicBezTo>
                      <a:pt x="216107" y="840205"/>
                      <a:pt x="175398" y="806363"/>
                      <a:pt x="157270" y="757561"/>
                    </a:cubicBezTo>
                    <a:lnTo>
                      <a:pt x="140329" y="711953"/>
                    </a:lnTo>
                    <a:lnTo>
                      <a:pt x="10231" y="591252"/>
                    </a:lnTo>
                    <a:cubicBezTo>
                      <a:pt x="4224" y="586280"/>
                      <a:pt x="802" y="579344"/>
                      <a:pt x="124" y="572149"/>
                    </a:cubicBezTo>
                    <a:cubicBezTo>
                      <a:pt x="-552" y="564954"/>
                      <a:pt x="1515" y="557501"/>
                      <a:pt x="6488" y="551495"/>
                    </a:cubicBezTo>
                    <a:cubicBezTo>
                      <a:pt x="8974" y="548492"/>
                      <a:pt x="11951" y="546135"/>
                      <a:pt x="15206" y="544444"/>
                    </a:cubicBezTo>
                    <a:cubicBezTo>
                      <a:pt x="24972" y="539372"/>
                      <a:pt x="37236" y="540294"/>
                      <a:pt x="46246" y="547753"/>
                    </a:cubicBezTo>
                    <a:lnTo>
                      <a:pt x="145483" y="629915"/>
                    </a:lnTo>
                    <a:lnTo>
                      <a:pt x="151079" y="620260"/>
                    </a:lnTo>
                    <a:lnTo>
                      <a:pt x="34364" y="455890"/>
                    </a:lnTo>
                    <a:cubicBezTo>
                      <a:pt x="22522" y="439214"/>
                      <a:pt x="26442" y="416099"/>
                      <a:pt x="43118" y="404258"/>
                    </a:cubicBezTo>
                    <a:cubicBezTo>
                      <a:pt x="47286" y="401298"/>
                      <a:pt x="51857" y="399323"/>
                      <a:pt x="56554" y="398286"/>
                    </a:cubicBezTo>
                    <a:cubicBezTo>
                      <a:pt x="70646" y="395175"/>
                      <a:pt x="85868" y="400505"/>
                      <a:pt x="94748" y="413012"/>
                    </a:cubicBezTo>
                    <a:lnTo>
                      <a:pt x="210990" y="576715"/>
                    </a:lnTo>
                    <a:lnTo>
                      <a:pt x="222497" y="572441"/>
                    </a:lnTo>
                    <a:lnTo>
                      <a:pt x="142761" y="357779"/>
                    </a:lnTo>
                    <a:cubicBezTo>
                      <a:pt x="135640" y="338608"/>
                      <a:pt x="145408" y="317294"/>
                      <a:pt x="164579" y="310173"/>
                    </a:cubicBezTo>
                    <a:cubicBezTo>
                      <a:pt x="183750" y="303052"/>
                      <a:pt x="205065" y="312820"/>
                      <a:pt x="212186" y="331991"/>
                    </a:cubicBezTo>
                    <a:lnTo>
                      <a:pt x="291922" y="546653"/>
                    </a:lnTo>
                    <a:lnTo>
                      <a:pt x="301193" y="543209"/>
                    </a:lnTo>
                    <a:lnTo>
                      <a:pt x="282376" y="343318"/>
                    </a:lnTo>
                    <a:cubicBezTo>
                      <a:pt x="280461" y="322956"/>
                      <a:pt x="295412" y="304896"/>
                      <a:pt x="315773" y="302979"/>
                    </a:cubicBezTo>
                    <a:cubicBezTo>
                      <a:pt x="336135" y="301063"/>
                      <a:pt x="354193" y="316015"/>
                      <a:pt x="356110" y="336376"/>
                    </a:cubicBezTo>
                    <a:lnTo>
                      <a:pt x="395290" y="593665"/>
                    </a:lnTo>
                    <a:cubicBezTo>
                      <a:pt x="407349" y="605187"/>
                      <a:pt x="427314" y="594633"/>
                      <a:pt x="433293" y="586734"/>
                    </a:cubicBezTo>
                    <a:lnTo>
                      <a:pt x="486578" y="517561"/>
                    </a:lnTo>
                    <a:cubicBezTo>
                      <a:pt x="502435" y="498408"/>
                      <a:pt x="532656" y="495077"/>
                      <a:pt x="552531" y="511507"/>
                    </a:cubicBezTo>
                    <a:cubicBezTo>
                      <a:pt x="572405" y="527936"/>
                      <a:pt x="566558" y="560371"/>
                      <a:pt x="550701" y="579523"/>
                    </a:cubicBezTo>
                    <a:lnTo>
                      <a:pt x="463050" y="706604"/>
                    </a:lnTo>
                    <a:cubicBezTo>
                      <a:pt x="461743" y="735963"/>
                      <a:pt x="451835" y="764210"/>
                      <a:pt x="434932" y="787836"/>
                    </a:cubicBezTo>
                    <a:lnTo>
                      <a:pt x="414815" y="808705"/>
                    </a:lnTo>
                    <a:lnTo>
                      <a:pt x="542904" y="1116905"/>
                    </a:lnTo>
                    <a:lnTo>
                      <a:pt x="927421" y="998195"/>
                    </a:lnTo>
                    <a:lnTo>
                      <a:pt x="928142" y="1000461"/>
                    </a:lnTo>
                    <a:lnTo>
                      <a:pt x="934932" y="995884"/>
                    </a:lnTo>
                    <a:cubicBezTo>
                      <a:pt x="953191" y="988160"/>
                      <a:pt x="973267" y="983890"/>
                      <a:pt x="994339" y="983890"/>
                    </a:cubicBezTo>
                    <a:lnTo>
                      <a:pt x="1147031" y="983890"/>
                    </a:lnTo>
                    <a:lnTo>
                      <a:pt x="1157253" y="884190"/>
                    </a:lnTo>
                    <a:lnTo>
                      <a:pt x="1115080" y="869092"/>
                    </a:lnTo>
                    <a:cubicBezTo>
                      <a:pt x="1046337" y="839180"/>
                      <a:pt x="987850" y="786802"/>
                      <a:pt x="947046" y="720155"/>
                    </a:cubicBezTo>
                    <a:lnTo>
                      <a:pt x="941122" y="708112"/>
                    </a:lnTo>
                    <a:lnTo>
                      <a:pt x="926676" y="691166"/>
                    </a:lnTo>
                    <a:lnTo>
                      <a:pt x="921422" y="693404"/>
                    </a:lnTo>
                    <a:cubicBezTo>
                      <a:pt x="866492" y="708122"/>
                      <a:pt x="805191" y="657461"/>
                      <a:pt x="784502" y="580250"/>
                    </a:cubicBezTo>
                    <a:cubicBezTo>
                      <a:pt x="768985" y="522342"/>
                      <a:pt x="780720" y="465945"/>
                      <a:pt x="810731" y="435157"/>
                    </a:cubicBezTo>
                    <a:lnTo>
                      <a:pt x="818190" y="429208"/>
                    </a:lnTo>
                    <a:lnTo>
                      <a:pt x="817171" y="416173"/>
                    </a:lnTo>
                    <a:cubicBezTo>
                      <a:pt x="817171" y="186327"/>
                      <a:pt x="1009693" y="0"/>
                      <a:pt x="124718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8" name="楕円 47">
                <a:extLst>
                  <a:ext uri="{FF2B5EF4-FFF2-40B4-BE49-F238E27FC236}">
                    <a16:creationId xmlns:a16="http://schemas.microsoft.com/office/drawing/2014/main" id="{7317F029-A92D-7DA7-E4E4-AC84D5EFCC66}"/>
                  </a:ext>
                </a:extLst>
              </p:cNvPr>
              <p:cNvSpPr/>
              <p:nvPr/>
            </p:nvSpPr>
            <p:spPr bwMode="auto">
              <a:xfrm>
                <a:off x="212882" y="4323597"/>
                <a:ext cx="404746" cy="302606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49" name="グループ化 48">
                <a:extLst>
                  <a:ext uri="{FF2B5EF4-FFF2-40B4-BE49-F238E27FC236}">
                    <a16:creationId xmlns:a16="http://schemas.microsoft.com/office/drawing/2014/main" id="{AFA2E780-EC0E-A586-3737-3DAC297CCC63}"/>
                  </a:ext>
                </a:extLst>
              </p:cNvPr>
              <p:cNvGrpSpPr/>
              <p:nvPr/>
            </p:nvGrpSpPr>
            <p:grpSpPr>
              <a:xfrm>
                <a:off x="84560" y="4098516"/>
                <a:ext cx="661390" cy="194431"/>
                <a:chOff x="72302" y="4098516"/>
                <a:chExt cx="661390" cy="194431"/>
              </a:xfrm>
            </p:grpSpPr>
            <p:sp>
              <p:nvSpPr>
                <p:cNvPr id="50" name="楕円 49">
                  <a:extLst>
                    <a:ext uri="{FF2B5EF4-FFF2-40B4-BE49-F238E27FC236}">
                      <a16:creationId xmlns:a16="http://schemas.microsoft.com/office/drawing/2014/main" id="{6396041A-BBE8-63C9-EDED-0A2DE6AADFF6}"/>
                    </a:ext>
                  </a:extLst>
                </p:cNvPr>
                <p:cNvSpPr/>
                <p:nvPr/>
              </p:nvSpPr>
              <p:spPr bwMode="auto">
                <a:xfrm>
                  <a:off x="72302" y="4098516"/>
                  <a:ext cx="251815" cy="19443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1" name="楕円 50">
                  <a:extLst>
                    <a:ext uri="{FF2B5EF4-FFF2-40B4-BE49-F238E27FC236}">
                      <a16:creationId xmlns:a16="http://schemas.microsoft.com/office/drawing/2014/main" id="{D2786DED-65C1-C32A-B7BE-87486CDDCC82}"/>
                    </a:ext>
                  </a:extLst>
                </p:cNvPr>
                <p:cNvSpPr/>
                <p:nvPr/>
              </p:nvSpPr>
              <p:spPr bwMode="auto">
                <a:xfrm>
                  <a:off x="481877" y="4098516"/>
                  <a:ext cx="251815" cy="19443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2" name="楕円 51">
                  <a:extLst>
                    <a:ext uri="{FF2B5EF4-FFF2-40B4-BE49-F238E27FC236}">
                      <a16:creationId xmlns:a16="http://schemas.microsoft.com/office/drawing/2014/main" id="{C0B2EC54-1F81-B3A8-DC26-A95DE748042A}"/>
                    </a:ext>
                  </a:extLst>
                </p:cNvPr>
                <p:cNvSpPr/>
                <p:nvPr/>
              </p:nvSpPr>
              <p:spPr bwMode="auto">
                <a:xfrm>
                  <a:off x="165439" y="4107436"/>
                  <a:ext cx="65542" cy="56294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3" name="楕円 52">
                  <a:extLst>
                    <a:ext uri="{FF2B5EF4-FFF2-40B4-BE49-F238E27FC236}">
                      <a16:creationId xmlns:a16="http://schemas.microsoft.com/office/drawing/2014/main" id="{D64E4D42-D541-AE71-A92F-CFFC624E17E4}"/>
                    </a:ext>
                  </a:extLst>
                </p:cNvPr>
                <p:cNvSpPr/>
                <p:nvPr/>
              </p:nvSpPr>
              <p:spPr bwMode="auto">
                <a:xfrm>
                  <a:off x="575014" y="4107436"/>
                  <a:ext cx="65542" cy="56294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65EDBC13-6267-E92A-0657-EDB186058E5F}"/>
              </a:ext>
            </a:extLst>
          </p:cNvPr>
          <p:cNvGrpSpPr/>
          <p:nvPr/>
        </p:nvGrpSpPr>
        <p:grpSpPr>
          <a:xfrm>
            <a:off x="728167" y="3799913"/>
            <a:ext cx="2543538" cy="2543538"/>
            <a:chOff x="-1013370" y="5996702"/>
            <a:chExt cx="2735056" cy="2735056"/>
          </a:xfrm>
        </p:grpSpPr>
        <p:sp>
          <p:nvSpPr>
            <p:cNvPr id="55" name="四角形: 角を丸くする 54">
              <a:extLst>
                <a:ext uri="{FF2B5EF4-FFF2-40B4-BE49-F238E27FC236}">
                  <a16:creationId xmlns:a16="http://schemas.microsoft.com/office/drawing/2014/main" id="{E1D28661-8BF4-EF0F-981E-B957A875AB66}"/>
                </a:ext>
              </a:extLst>
            </p:cNvPr>
            <p:cNvSpPr/>
            <p:nvPr/>
          </p:nvSpPr>
          <p:spPr bwMode="auto">
            <a:xfrm>
              <a:off x="-1013370" y="5996702"/>
              <a:ext cx="2735056" cy="273505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6" name="四角形: 角を丸くする 55">
              <a:extLst>
                <a:ext uri="{FF2B5EF4-FFF2-40B4-BE49-F238E27FC236}">
                  <a16:creationId xmlns:a16="http://schemas.microsoft.com/office/drawing/2014/main" id="{8AD7D44D-1F02-1B1B-7393-61A2024AA76C}"/>
                </a:ext>
              </a:extLst>
            </p:cNvPr>
            <p:cNvSpPr/>
            <p:nvPr/>
          </p:nvSpPr>
          <p:spPr bwMode="auto">
            <a:xfrm>
              <a:off x="-825791" y="6184281"/>
              <a:ext cx="2359898" cy="2359898"/>
            </a:xfrm>
            <a:prstGeom prst="roundRect">
              <a:avLst>
                <a:gd name="adj" fmla="val 302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43730412-1427-C259-8628-D061D6720392}"/>
                </a:ext>
              </a:extLst>
            </p:cNvPr>
            <p:cNvSpPr/>
            <p:nvPr/>
          </p:nvSpPr>
          <p:spPr bwMode="auto">
            <a:xfrm>
              <a:off x="-934408" y="6075664"/>
              <a:ext cx="2577132" cy="2577132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8EEE0E4E-DC43-1010-F1C3-5AFD0CE4A471}"/>
                </a:ext>
              </a:extLst>
            </p:cNvPr>
            <p:cNvSpPr/>
            <p:nvPr/>
          </p:nvSpPr>
          <p:spPr bwMode="auto">
            <a:xfrm rot="900000">
              <a:off x="1033950" y="6779142"/>
              <a:ext cx="181842" cy="706073"/>
            </a:xfrm>
            <a:custGeom>
              <a:avLst/>
              <a:gdLst>
                <a:gd name="connsiteX0" fmla="*/ 76451 w 151977"/>
                <a:gd name="connsiteY0" fmla="*/ 487260 h 590110"/>
                <a:gd name="connsiteX1" fmla="*/ 127876 w 151977"/>
                <a:gd name="connsiteY1" fmla="*/ 538685 h 590110"/>
                <a:gd name="connsiteX2" fmla="*/ 76451 w 151977"/>
                <a:gd name="connsiteY2" fmla="*/ 590110 h 590110"/>
                <a:gd name="connsiteX3" fmla="*/ 25026 w 151977"/>
                <a:gd name="connsiteY3" fmla="*/ 538685 h 590110"/>
                <a:gd name="connsiteX4" fmla="*/ 76451 w 151977"/>
                <a:gd name="connsiteY4" fmla="*/ 487260 h 590110"/>
                <a:gd name="connsiteX5" fmla="*/ 0 w 151977"/>
                <a:gd name="connsiteY5" fmla="*/ 0 h 590110"/>
                <a:gd name="connsiteX6" fmla="*/ 151977 w 151977"/>
                <a:gd name="connsiteY6" fmla="*/ 0 h 590110"/>
                <a:gd name="connsiteX7" fmla="*/ 113983 w 151977"/>
                <a:gd name="connsiteY7" fmla="*/ 450050 h 590110"/>
                <a:gd name="connsiteX8" fmla="*/ 37994 w 151977"/>
                <a:gd name="connsiteY8" fmla="*/ 450050 h 590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1977" h="590110">
                  <a:moveTo>
                    <a:pt x="76451" y="487260"/>
                  </a:moveTo>
                  <a:cubicBezTo>
                    <a:pt x="104852" y="487260"/>
                    <a:pt x="127876" y="510284"/>
                    <a:pt x="127876" y="538685"/>
                  </a:cubicBezTo>
                  <a:cubicBezTo>
                    <a:pt x="127876" y="567086"/>
                    <a:pt x="104852" y="590110"/>
                    <a:pt x="76451" y="590110"/>
                  </a:cubicBezTo>
                  <a:cubicBezTo>
                    <a:pt x="48050" y="590110"/>
                    <a:pt x="25026" y="567086"/>
                    <a:pt x="25026" y="538685"/>
                  </a:cubicBezTo>
                  <a:cubicBezTo>
                    <a:pt x="25026" y="510284"/>
                    <a:pt x="48050" y="487260"/>
                    <a:pt x="76451" y="487260"/>
                  </a:cubicBezTo>
                  <a:close/>
                  <a:moveTo>
                    <a:pt x="0" y="0"/>
                  </a:moveTo>
                  <a:lnTo>
                    <a:pt x="151977" y="0"/>
                  </a:lnTo>
                  <a:lnTo>
                    <a:pt x="113983" y="450050"/>
                  </a:lnTo>
                  <a:lnTo>
                    <a:pt x="37994" y="45005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楕円 1103">
              <a:extLst>
                <a:ext uri="{FF2B5EF4-FFF2-40B4-BE49-F238E27FC236}">
                  <a16:creationId xmlns:a16="http://schemas.microsoft.com/office/drawing/2014/main" id="{26F7FAB1-F3EA-9AD4-36AD-EF9412E9EC46}"/>
                </a:ext>
              </a:extLst>
            </p:cNvPr>
            <p:cNvSpPr/>
            <p:nvPr/>
          </p:nvSpPr>
          <p:spPr bwMode="auto">
            <a:xfrm>
              <a:off x="236667" y="6833871"/>
              <a:ext cx="151424" cy="219249"/>
            </a:xfrm>
            <a:custGeom>
              <a:avLst/>
              <a:gdLst>
                <a:gd name="connsiteX0" fmla="*/ 0 w 1956329"/>
                <a:gd name="connsiteY0" fmla="*/ 978165 h 1956329"/>
                <a:gd name="connsiteX1" fmla="*/ 978165 w 1956329"/>
                <a:gd name="connsiteY1" fmla="*/ 0 h 1956329"/>
                <a:gd name="connsiteX2" fmla="*/ 1956330 w 1956329"/>
                <a:gd name="connsiteY2" fmla="*/ 978165 h 1956329"/>
                <a:gd name="connsiteX3" fmla="*/ 978165 w 1956329"/>
                <a:gd name="connsiteY3" fmla="*/ 1956330 h 1956329"/>
                <a:gd name="connsiteX4" fmla="*/ 0 w 1956329"/>
                <a:gd name="connsiteY4" fmla="*/ 978165 h 1956329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6330" h="2832630">
                  <a:moveTo>
                    <a:pt x="0" y="1854465"/>
                  </a:moveTo>
                  <a:cubicBezTo>
                    <a:pt x="0" y="1314239"/>
                    <a:pt x="742739" y="342900"/>
                    <a:pt x="978165" y="0"/>
                  </a:cubicBezTo>
                  <a:cubicBezTo>
                    <a:pt x="1188191" y="355600"/>
                    <a:pt x="1956330" y="1314239"/>
                    <a:pt x="1956330" y="1854465"/>
                  </a:cubicBezTo>
                  <a:cubicBezTo>
                    <a:pt x="1956330" y="2394691"/>
                    <a:pt x="1518391" y="2832630"/>
                    <a:pt x="978165" y="2832630"/>
                  </a:cubicBezTo>
                  <a:cubicBezTo>
                    <a:pt x="437939" y="2832630"/>
                    <a:pt x="0" y="2394691"/>
                    <a:pt x="0" y="1854465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楕円 1103">
              <a:extLst>
                <a:ext uri="{FF2B5EF4-FFF2-40B4-BE49-F238E27FC236}">
                  <a16:creationId xmlns:a16="http://schemas.microsoft.com/office/drawing/2014/main" id="{5749073A-DFC8-E922-CAF1-4D609BCD3720}"/>
                </a:ext>
              </a:extLst>
            </p:cNvPr>
            <p:cNvSpPr/>
            <p:nvPr/>
          </p:nvSpPr>
          <p:spPr bwMode="auto">
            <a:xfrm>
              <a:off x="236667" y="6495733"/>
              <a:ext cx="151424" cy="219249"/>
            </a:xfrm>
            <a:custGeom>
              <a:avLst/>
              <a:gdLst>
                <a:gd name="connsiteX0" fmla="*/ 0 w 1956329"/>
                <a:gd name="connsiteY0" fmla="*/ 978165 h 1956329"/>
                <a:gd name="connsiteX1" fmla="*/ 978165 w 1956329"/>
                <a:gd name="connsiteY1" fmla="*/ 0 h 1956329"/>
                <a:gd name="connsiteX2" fmla="*/ 1956330 w 1956329"/>
                <a:gd name="connsiteY2" fmla="*/ 978165 h 1956329"/>
                <a:gd name="connsiteX3" fmla="*/ 978165 w 1956329"/>
                <a:gd name="connsiteY3" fmla="*/ 1956330 h 1956329"/>
                <a:gd name="connsiteX4" fmla="*/ 0 w 1956329"/>
                <a:gd name="connsiteY4" fmla="*/ 978165 h 1956329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6330" h="2832630">
                  <a:moveTo>
                    <a:pt x="0" y="1854465"/>
                  </a:moveTo>
                  <a:cubicBezTo>
                    <a:pt x="0" y="1314239"/>
                    <a:pt x="742739" y="342900"/>
                    <a:pt x="978165" y="0"/>
                  </a:cubicBezTo>
                  <a:cubicBezTo>
                    <a:pt x="1188191" y="355600"/>
                    <a:pt x="1956330" y="1314239"/>
                    <a:pt x="1956330" y="1854465"/>
                  </a:cubicBezTo>
                  <a:cubicBezTo>
                    <a:pt x="1956330" y="2394691"/>
                    <a:pt x="1518391" y="2832630"/>
                    <a:pt x="978165" y="2832630"/>
                  </a:cubicBezTo>
                  <a:cubicBezTo>
                    <a:pt x="437939" y="2832630"/>
                    <a:pt x="0" y="2394691"/>
                    <a:pt x="0" y="1854465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楕円 1103">
              <a:extLst>
                <a:ext uri="{FF2B5EF4-FFF2-40B4-BE49-F238E27FC236}">
                  <a16:creationId xmlns:a16="http://schemas.microsoft.com/office/drawing/2014/main" id="{BA5564D9-E681-9C0D-2EC8-302D66448656}"/>
                </a:ext>
              </a:extLst>
            </p:cNvPr>
            <p:cNvSpPr/>
            <p:nvPr/>
          </p:nvSpPr>
          <p:spPr bwMode="auto">
            <a:xfrm>
              <a:off x="236667" y="6162358"/>
              <a:ext cx="151424" cy="219249"/>
            </a:xfrm>
            <a:custGeom>
              <a:avLst/>
              <a:gdLst>
                <a:gd name="connsiteX0" fmla="*/ 0 w 1956329"/>
                <a:gd name="connsiteY0" fmla="*/ 978165 h 1956329"/>
                <a:gd name="connsiteX1" fmla="*/ 978165 w 1956329"/>
                <a:gd name="connsiteY1" fmla="*/ 0 h 1956329"/>
                <a:gd name="connsiteX2" fmla="*/ 1956330 w 1956329"/>
                <a:gd name="connsiteY2" fmla="*/ 978165 h 1956329"/>
                <a:gd name="connsiteX3" fmla="*/ 978165 w 1956329"/>
                <a:gd name="connsiteY3" fmla="*/ 1956330 h 1956329"/>
                <a:gd name="connsiteX4" fmla="*/ 0 w 1956329"/>
                <a:gd name="connsiteY4" fmla="*/ 978165 h 1956329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6330" h="2832630">
                  <a:moveTo>
                    <a:pt x="0" y="1854465"/>
                  </a:moveTo>
                  <a:cubicBezTo>
                    <a:pt x="0" y="1314239"/>
                    <a:pt x="742739" y="342900"/>
                    <a:pt x="978165" y="0"/>
                  </a:cubicBezTo>
                  <a:cubicBezTo>
                    <a:pt x="1188191" y="355600"/>
                    <a:pt x="1956330" y="1314239"/>
                    <a:pt x="1956330" y="1854465"/>
                  </a:cubicBezTo>
                  <a:cubicBezTo>
                    <a:pt x="1956330" y="2394691"/>
                    <a:pt x="1518391" y="2832630"/>
                    <a:pt x="978165" y="2832630"/>
                  </a:cubicBezTo>
                  <a:cubicBezTo>
                    <a:pt x="437939" y="2832630"/>
                    <a:pt x="0" y="2394691"/>
                    <a:pt x="0" y="1854465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8D7AA0A2-B301-46A1-0725-1BA2B2FA6BD3}"/>
                </a:ext>
              </a:extLst>
            </p:cNvPr>
            <p:cNvGrpSpPr/>
            <p:nvPr/>
          </p:nvGrpSpPr>
          <p:grpSpPr>
            <a:xfrm>
              <a:off x="-841037" y="7125877"/>
              <a:ext cx="2512584" cy="1367100"/>
              <a:chOff x="-841037" y="3859364"/>
              <a:chExt cx="2512584" cy="1367100"/>
            </a:xfrm>
          </p:grpSpPr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339B88D1-746C-C817-7051-8A2332E38EBC}"/>
                  </a:ext>
                </a:extLst>
              </p:cNvPr>
              <p:cNvSpPr/>
              <p:nvPr/>
            </p:nvSpPr>
            <p:spPr>
              <a:xfrm>
                <a:off x="-841037" y="3859364"/>
                <a:ext cx="2512584" cy="1367100"/>
              </a:xfrm>
              <a:custGeom>
                <a:avLst/>
                <a:gdLst>
                  <a:gd name="connsiteX0" fmla="*/ 1247181 w 2512584"/>
                  <a:gd name="connsiteY0" fmla="*/ 0 h 1367100"/>
                  <a:gd name="connsiteX1" fmla="*/ 1677190 w 2512584"/>
                  <a:gd name="connsiteY1" fmla="*/ 416173 h 1367100"/>
                  <a:gd name="connsiteX2" fmla="*/ 1676302 w 2512584"/>
                  <a:gd name="connsiteY2" fmla="*/ 427547 h 1367100"/>
                  <a:gd name="connsiteX3" fmla="*/ 1685843 w 2512584"/>
                  <a:gd name="connsiteY3" fmla="*/ 435157 h 1367100"/>
                  <a:gd name="connsiteX4" fmla="*/ 1712072 w 2512584"/>
                  <a:gd name="connsiteY4" fmla="*/ 580251 h 1367100"/>
                  <a:gd name="connsiteX5" fmla="*/ 1575152 w 2512584"/>
                  <a:gd name="connsiteY5" fmla="*/ 693404 h 1367100"/>
                  <a:gd name="connsiteX6" fmla="*/ 1568274 w 2512584"/>
                  <a:gd name="connsiteY6" fmla="*/ 690476 h 1367100"/>
                  <a:gd name="connsiteX7" fmla="*/ 1558473 w 2512584"/>
                  <a:gd name="connsiteY7" fmla="*/ 701973 h 1367100"/>
                  <a:gd name="connsiteX8" fmla="*/ 1549529 w 2512584"/>
                  <a:gd name="connsiteY8" fmla="*/ 720155 h 1367100"/>
                  <a:gd name="connsiteX9" fmla="*/ 1381495 w 2512584"/>
                  <a:gd name="connsiteY9" fmla="*/ 869092 h 1367100"/>
                  <a:gd name="connsiteX10" fmla="*/ 1339320 w 2512584"/>
                  <a:gd name="connsiteY10" fmla="*/ 884190 h 1367100"/>
                  <a:gd name="connsiteX11" fmla="*/ 1349543 w 2512584"/>
                  <a:gd name="connsiteY11" fmla="*/ 983890 h 1367100"/>
                  <a:gd name="connsiteX12" fmla="*/ 1511656 w 2512584"/>
                  <a:gd name="connsiteY12" fmla="*/ 983890 h 1367100"/>
                  <a:gd name="connsiteX13" fmla="*/ 1571064 w 2512584"/>
                  <a:gd name="connsiteY13" fmla="*/ 995884 h 1367100"/>
                  <a:gd name="connsiteX14" fmla="*/ 1584110 w 2512584"/>
                  <a:gd name="connsiteY14" fmla="*/ 1004680 h 1367100"/>
                  <a:gd name="connsiteX15" fmla="*/ 1585163 w 2512584"/>
                  <a:gd name="connsiteY15" fmla="*/ 1001370 h 1367100"/>
                  <a:gd name="connsiteX16" fmla="*/ 1969680 w 2512584"/>
                  <a:gd name="connsiteY16" fmla="*/ 1120080 h 1367100"/>
                  <a:gd name="connsiteX17" fmla="*/ 2097769 w 2512584"/>
                  <a:gd name="connsiteY17" fmla="*/ 811880 h 1367100"/>
                  <a:gd name="connsiteX18" fmla="*/ 2077652 w 2512584"/>
                  <a:gd name="connsiteY18" fmla="*/ 791011 h 1367100"/>
                  <a:gd name="connsiteX19" fmla="*/ 2049534 w 2512584"/>
                  <a:gd name="connsiteY19" fmla="*/ 709779 h 1367100"/>
                  <a:gd name="connsiteX20" fmla="*/ 1961883 w 2512584"/>
                  <a:gd name="connsiteY20" fmla="*/ 582698 h 1367100"/>
                  <a:gd name="connsiteX21" fmla="*/ 1960053 w 2512584"/>
                  <a:gd name="connsiteY21" fmla="*/ 514682 h 1367100"/>
                  <a:gd name="connsiteX22" fmla="*/ 2026006 w 2512584"/>
                  <a:gd name="connsiteY22" fmla="*/ 520736 h 1367100"/>
                  <a:gd name="connsiteX23" fmla="*/ 2079291 w 2512584"/>
                  <a:gd name="connsiteY23" fmla="*/ 589909 h 1367100"/>
                  <a:gd name="connsiteX24" fmla="*/ 2117294 w 2512584"/>
                  <a:gd name="connsiteY24" fmla="*/ 596840 h 1367100"/>
                  <a:gd name="connsiteX25" fmla="*/ 2156474 w 2512584"/>
                  <a:gd name="connsiteY25" fmla="*/ 339551 h 1367100"/>
                  <a:gd name="connsiteX26" fmla="*/ 2196811 w 2512584"/>
                  <a:gd name="connsiteY26" fmla="*/ 306154 h 1367100"/>
                  <a:gd name="connsiteX27" fmla="*/ 2230208 w 2512584"/>
                  <a:gd name="connsiteY27" fmla="*/ 346493 h 1367100"/>
                  <a:gd name="connsiteX28" fmla="*/ 2211391 w 2512584"/>
                  <a:gd name="connsiteY28" fmla="*/ 546384 h 1367100"/>
                  <a:gd name="connsiteX29" fmla="*/ 2220662 w 2512584"/>
                  <a:gd name="connsiteY29" fmla="*/ 549828 h 1367100"/>
                  <a:gd name="connsiteX30" fmla="*/ 2300398 w 2512584"/>
                  <a:gd name="connsiteY30" fmla="*/ 335166 h 1367100"/>
                  <a:gd name="connsiteX31" fmla="*/ 2348005 w 2512584"/>
                  <a:gd name="connsiteY31" fmla="*/ 313348 h 1367100"/>
                  <a:gd name="connsiteX32" fmla="*/ 2369823 w 2512584"/>
                  <a:gd name="connsiteY32" fmla="*/ 360954 h 1367100"/>
                  <a:gd name="connsiteX33" fmla="*/ 2290087 w 2512584"/>
                  <a:gd name="connsiteY33" fmla="*/ 575616 h 1367100"/>
                  <a:gd name="connsiteX34" fmla="*/ 2301594 w 2512584"/>
                  <a:gd name="connsiteY34" fmla="*/ 579890 h 1367100"/>
                  <a:gd name="connsiteX35" fmla="*/ 2417836 w 2512584"/>
                  <a:gd name="connsiteY35" fmla="*/ 416187 h 1367100"/>
                  <a:gd name="connsiteX36" fmla="*/ 2456030 w 2512584"/>
                  <a:gd name="connsiteY36" fmla="*/ 401461 h 1367100"/>
                  <a:gd name="connsiteX37" fmla="*/ 2469467 w 2512584"/>
                  <a:gd name="connsiteY37" fmla="*/ 407433 h 1367100"/>
                  <a:gd name="connsiteX38" fmla="*/ 2478220 w 2512584"/>
                  <a:gd name="connsiteY38" fmla="*/ 459065 h 1367100"/>
                  <a:gd name="connsiteX39" fmla="*/ 2361505 w 2512584"/>
                  <a:gd name="connsiteY39" fmla="*/ 623435 h 1367100"/>
                  <a:gd name="connsiteX40" fmla="*/ 2367101 w 2512584"/>
                  <a:gd name="connsiteY40" fmla="*/ 633090 h 1367100"/>
                  <a:gd name="connsiteX41" fmla="*/ 2466338 w 2512584"/>
                  <a:gd name="connsiteY41" fmla="*/ 550928 h 1367100"/>
                  <a:gd name="connsiteX42" fmla="*/ 2497378 w 2512584"/>
                  <a:gd name="connsiteY42" fmla="*/ 547619 h 1367100"/>
                  <a:gd name="connsiteX43" fmla="*/ 2506096 w 2512584"/>
                  <a:gd name="connsiteY43" fmla="*/ 554670 h 1367100"/>
                  <a:gd name="connsiteX44" fmla="*/ 2512460 w 2512584"/>
                  <a:gd name="connsiteY44" fmla="*/ 575324 h 1367100"/>
                  <a:gd name="connsiteX45" fmla="*/ 2502353 w 2512584"/>
                  <a:gd name="connsiteY45" fmla="*/ 594427 h 1367100"/>
                  <a:gd name="connsiteX46" fmla="*/ 2372255 w 2512584"/>
                  <a:gd name="connsiteY46" fmla="*/ 715128 h 1367100"/>
                  <a:gd name="connsiteX47" fmla="*/ 2355314 w 2512584"/>
                  <a:gd name="connsiteY47" fmla="*/ 760736 h 1367100"/>
                  <a:gd name="connsiteX48" fmla="*/ 2249432 w 2512584"/>
                  <a:gd name="connsiteY48" fmla="*/ 854819 h 1367100"/>
                  <a:gd name="connsiteX49" fmla="*/ 2223183 w 2512584"/>
                  <a:gd name="connsiteY49" fmla="*/ 858561 h 1367100"/>
                  <a:gd name="connsiteX50" fmla="*/ 2116913 w 2512584"/>
                  <a:gd name="connsiteY50" fmla="*/ 1215016 h 1367100"/>
                  <a:gd name="connsiteX51" fmla="*/ 1979961 w 2512584"/>
                  <a:gd name="connsiteY51" fmla="*/ 1281745 h 1367100"/>
                  <a:gd name="connsiteX52" fmla="*/ 1664279 w 2512584"/>
                  <a:gd name="connsiteY52" fmla="*/ 1188194 h 1367100"/>
                  <a:gd name="connsiteX53" fmla="*/ 1664279 w 2512584"/>
                  <a:gd name="connsiteY53" fmla="*/ 1255702 h 1367100"/>
                  <a:gd name="connsiteX54" fmla="*/ 1662837 w 2512584"/>
                  <a:gd name="connsiteY54" fmla="*/ 1256578 h 1367100"/>
                  <a:gd name="connsiteX55" fmla="*/ 1662837 w 2512584"/>
                  <a:gd name="connsiteY55" fmla="*/ 1367100 h 1367100"/>
                  <a:gd name="connsiteX56" fmla="*/ 841859 w 2512584"/>
                  <a:gd name="connsiteY56" fmla="*/ 1367100 h 1367100"/>
                  <a:gd name="connsiteX57" fmla="*/ 841859 w 2512584"/>
                  <a:gd name="connsiteY57" fmla="*/ 1264666 h 1367100"/>
                  <a:gd name="connsiteX58" fmla="*/ 841716 w 2512584"/>
                  <a:gd name="connsiteY58" fmla="*/ 1264579 h 1367100"/>
                  <a:gd name="connsiteX59" fmla="*/ 841716 w 2512584"/>
                  <a:gd name="connsiteY59" fmla="*/ 1186971 h 1367100"/>
                  <a:gd name="connsiteX60" fmla="*/ 532623 w 2512584"/>
                  <a:gd name="connsiteY60" fmla="*/ 1278570 h 1367100"/>
                  <a:gd name="connsiteX61" fmla="*/ 395671 w 2512584"/>
                  <a:gd name="connsiteY61" fmla="*/ 1211841 h 1367100"/>
                  <a:gd name="connsiteX62" fmla="*/ 289401 w 2512584"/>
                  <a:gd name="connsiteY62" fmla="*/ 855386 h 1367100"/>
                  <a:gd name="connsiteX63" fmla="*/ 263152 w 2512584"/>
                  <a:gd name="connsiteY63" fmla="*/ 851644 h 1367100"/>
                  <a:gd name="connsiteX64" fmla="*/ 157270 w 2512584"/>
                  <a:gd name="connsiteY64" fmla="*/ 757561 h 1367100"/>
                  <a:gd name="connsiteX65" fmla="*/ 140329 w 2512584"/>
                  <a:gd name="connsiteY65" fmla="*/ 711953 h 1367100"/>
                  <a:gd name="connsiteX66" fmla="*/ 10231 w 2512584"/>
                  <a:gd name="connsiteY66" fmla="*/ 591252 h 1367100"/>
                  <a:gd name="connsiteX67" fmla="*/ 124 w 2512584"/>
                  <a:gd name="connsiteY67" fmla="*/ 572149 h 1367100"/>
                  <a:gd name="connsiteX68" fmla="*/ 6488 w 2512584"/>
                  <a:gd name="connsiteY68" fmla="*/ 551495 h 1367100"/>
                  <a:gd name="connsiteX69" fmla="*/ 15206 w 2512584"/>
                  <a:gd name="connsiteY69" fmla="*/ 544444 h 1367100"/>
                  <a:gd name="connsiteX70" fmla="*/ 46246 w 2512584"/>
                  <a:gd name="connsiteY70" fmla="*/ 547753 h 1367100"/>
                  <a:gd name="connsiteX71" fmla="*/ 145483 w 2512584"/>
                  <a:gd name="connsiteY71" fmla="*/ 629915 h 1367100"/>
                  <a:gd name="connsiteX72" fmla="*/ 151079 w 2512584"/>
                  <a:gd name="connsiteY72" fmla="*/ 620260 h 1367100"/>
                  <a:gd name="connsiteX73" fmla="*/ 34364 w 2512584"/>
                  <a:gd name="connsiteY73" fmla="*/ 455890 h 1367100"/>
                  <a:gd name="connsiteX74" fmla="*/ 43118 w 2512584"/>
                  <a:gd name="connsiteY74" fmla="*/ 404258 h 1367100"/>
                  <a:gd name="connsiteX75" fmla="*/ 56554 w 2512584"/>
                  <a:gd name="connsiteY75" fmla="*/ 398286 h 1367100"/>
                  <a:gd name="connsiteX76" fmla="*/ 94748 w 2512584"/>
                  <a:gd name="connsiteY76" fmla="*/ 413012 h 1367100"/>
                  <a:gd name="connsiteX77" fmla="*/ 210990 w 2512584"/>
                  <a:gd name="connsiteY77" fmla="*/ 576715 h 1367100"/>
                  <a:gd name="connsiteX78" fmla="*/ 222497 w 2512584"/>
                  <a:gd name="connsiteY78" fmla="*/ 572441 h 1367100"/>
                  <a:gd name="connsiteX79" fmla="*/ 142761 w 2512584"/>
                  <a:gd name="connsiteY79" fmla="*/ 357779 h 1367100"/>
                  <a:gd name="connsiteX80" fmla="*/ 164579 w 2512584"/>
                  <a:gd name="connsiteY80" fmla="*/ 310173 h 1367100"/>
                  <a:gd name="connsiteX81" fmla="*/ 212186 w 2512584"/>
                  <a:gd name="connsiteY81" fmla="*/ 331991 h 1367100"/>
                  <a:gd name="connsiteX82" fmla="*/ 291922 w 2512584"/>
                  <a:gd name="connsiteY82" fmla="*/ 546653 h 1367100"/>
                  <a:gd name="connsiteX83" fmla="*/ 301193 w 2512584"/>
                  <a:gd name="connsiteY83" fmla="*/ 543209 h 1367100"/>
                  <a:gd name="connsiteX84" fmla="*/ 282376 w 2512584"/>
                  <a:gd name="connsiteY84" fmla="*/ 343318 h 1367100"/>
                  <a:gd name="connsiteX85" fmla="*/ 315773 w 2512584"/>
                  <a:gd name="connsiteY85" fmla="*/ 302979 h 1367100"/>
                  <a:gd name="connsiteX86" fmla="*/ 356110 w 2512584"/>
                  <a:gd name="connsiteY86" fmla="*/ 336376 h 1367100"/>
                  <a:gd name="connsiteX87" fmla="*/ 395290 w 2512584"/>
                  <a:gd name="connsiteY87" fmla="*/ 593665 h 1367100"/>
                  <a:gd name="connsiteX88" fmla="*/ 433293 w 2512584"/>
                  <a:gd name="connsiteY88" fmla="*/ 586734 h 1367100"/>
                  <a:gd name="connsiteX89" fmla="*/ 486578 w 2512584"/>
                  <a:gd name="connsiteY89" fmla="*/ 517561 h 1367100"/>
                  <a:gd name="connsiteX90" fmla="*/ 552531 w 2512584"/>
                  <a:gd name="connsiteY90" fmla="*/ 511507 h 1367100"/>
                  <a:gd name="connsiteX91" fmla="*/ 550701 w 2512584"/>
                  <a:gd name="connsiteY91" fmla="*/ 579523 h 1367100"/>
                  <a:gd name="connsiteX92" fmla="*/ 463050 w 2512584"/>
                  <a:gd name="connsiteY92" fmla="*/ 706604 h 1367100"/>
                  <a:gd name="connsiteX93" fmla="*/ 434932 w 2512584"/>
                  <a:gd name="connsiteY93" fmla="*/ 787836 h 1367100"/>
                  <a:gd name="connsiteX94" fmla="*/ 414815 w 2512584"/>
                  <a:gd name="connsiteY94" fmla="*/ 808705 h 1367100"/>
                  <a:gd name="connsiteX95" fmla="*/ 542904 w 2512584"/>
                  <a:gd name="connsiteY95" fmla="*/ 1116905 h 1367100"/>
                  <a:gd name="connsiteX96" fmla="*/ 927421 w 2512584"/>
                  <a:gd name="connsiteY96" fmla="*/ 998195 h 1367100"/>
                  <a:gd name="connsiteX97" fmla="*/ 928142 w 2512584"/>
                  <a:gd name="connsiteY97" fmla="*/ 1000461 h 1367100"/>
                  <a:gd name="connsiteX98" fmla="*/ 934932 w 2512584"/>
                  <a:gd name="connsiteY98" fmla="*/ 995884 h 1367100"/>
                  <a:gd name="connsiteX99" fmla="*/ 994339 w 2512584"/>
                  <a:gd name="connsiteY99" fmla="*/ 983890 h 1367100"/>
                  <a:gd name="connsiteX100" fmla="*/ 1147031 w 2512584"/>
                  <a:gd name="connsiteY100" fmla="*/ 983890 h 1367100"/>
                  <a:gd name="connsiteX101" fmla="*/ 1157253 w 2512584"/>
                  <a:gd name="connsiteY101" fmla="*/ 884190 h 1367100"/>
                  <a:gd name="connsiteX102" fmla="*/ 1115080 w 2512584"/>
                  <a:gd name="connsiteY102" fmla="*/ 869092 h 1367100"/>
                  <a:gd name="connsiteX103" fmla="*/ 947046 w 2512584"/>
                  <a:gd name="connsiteY103" fmla="*/ 720155 h 1367100"/>
                  <a:gd name="connsiteX104" fmla="*/ 941122 w 2512584"/>
                  <a:gd name="connsiteY104" fmla="*/ 708112 h 1367100"/>
                  <a:gd name="connsiteX105" fmla="*/ 926676 w 2512584"/>
                  <a:gd name="connsiteY105" fmla="*/ 691166 h 1367100"/>
                  <a:gd name="connsiteX106" fmla="*/ 921422 w 2512584"/>
                  <a:gd name="connsiteY106" fmla="*/ 693404 h 1367100"/>
                  <a:gd name="connsiteX107" fmla="*/ 784502 w 2512584"/>
                  <a:gd name="connsiteY107" fmla="*/ 580250 h 1367100"/>
                  <a:gd name="connsiteX108" fmla="*/ 810731 w 2512584"/>
                  <a:gd name="connsiteY108" fmla="*/ 435157 h 1367100"/>
                  <a:gd name="connsiteX109" fmla="*/ 818190 w 2512584"/>
                  <a:gd name="connsiteY109" fmla="*/ 429208 h 1367100"/>
                  <a:gd name="connsiteX110" fmla="*/ 817171 w 2512584"/>
                  <a:gd name="connsiteY110" fmla="*/ 416173 h 1367100"/>
                  <a:gd name="connsiteX111" fmla="*/ 1247181 w 2512584"/>
                  <a:gd name="connsiteY111" fmla="*/ 0 h 1367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</a:cxnLst>
                <a:rect l="l" t="t" r="r" b="b"/>
                <a:pathLst>
                  <a:path w="2512584" h="1367100">
                    <a:moveTo>
                      <a:pt x="1247181" y="0"/>
                    </a:moveTo>
                    <a:cubicBezTo>
                      <a:pt x="1484669" y="0"/>
                      <a:pt x="1677190" y="186327"/>
                      <a:pt x="1677190" y="416173"/>
                    </a:cubicBezTo>
                    <a:lnTo>
                      <a:pt x="1676302" y="427547"/>
                    </a:lnTo>
                    <a:lnTo>
                      <a:pt x="1685843" y="435157"/>
                    </a:lnTo>
                    <a:cubicBezTo>
                      <a:pt x="1715854" y="465946"/>
                      <a:pt x="1727589" y="522342"/>
                      <a:pt x="1712072" y="580251"/>
                    </a:cubicBezTo>
                    <a:cubicBezTo>
                      <a:pt x="1691383" y="657462"/>
                      <a:pt x="1630082" y="708122"/>
                      <a:pt x="1575152" y="693404"/>
                    </a:cubicBezTo>
                    <a:lnTo>
                      <a:pt x="1568274" y="690476"/>
                    </a:lnTo>
                    <a:lnTo>
                      <a:pt x="1558473" y="701973"/>
                    </a:lnTo>
                    <a:lnTo>
                      <a:pt x="1549529" y="720155"/>
                    </a:lnTo>
                    <a:cubicBezTo>
                      <a:pt x="1508726" y="786802"/>
                      <a:pt x="1450237" y="839180"/>
                      <a:pt x="1381495" y="869092"/>
                    </a:cubicBezTo>
                    <a:lnTo>
                      <a:pt x="1339320" y="884190"/>
                    </a:lnTo>
                    <a:lnTo>
                      <a:pt x="1349543" y="983890"/>
                    </a:lnTo>
                    <a:lnTo>
                      <a:pt x="1511656" y="983890"/>
                    </a:lnTo>
                    <a:cubicBezTo>
                      <a:pt x="1532729" y="983890"/>
                      <a:pt x="1552804" y="988160"/>
                      <a:pt x="1571064" y="995884"/>
                    </a:cubicBezTo>
                    <a:lnTo>
                      <a:pt x="1584110" y="1004680"/>
                    </a:lnTo>
                    <a:lnTo>
                      <a:pt x="1585163" y="1001370"/>
                    </a:lnTo>
                    <a:lnTo>
                      <a:pt x="1969680" y="1120080"/>
                    </a:lnTo>
                    <a:lnTo>
                      <a:pt x="2097769" y="811880"/>
                    </a:lnTo>
                    <a:lnTo>
                      <a:pt x="2077652" y="791011"/>
                    </a:lnTo>
                    <a:cubicBezTo>
                      <a:pt x="2060749" y="767385"/>
                      <a:pt x="2050841" y="739138"/>
                      <a:pt x="2049534" y="709779"/>
                    </a:cubicBezTo>
                    <a:lnTo>
                      <a:pt x="1961883" y="582698"/>
                    </a:lnTo>
                    <a:cubicBezTo>
                      <a:pt x="1946026" y="563546"/>
                      <a:pt x="1940179" y="531111"/>
                      <a:pt x="1960053" y="514682"/>
                    </a:cubicBezTo>
                    <a:cubicBezTo>
                      <a:pt x="1979928" y="498252"/>
                      <a:pt x="2010149" y="501583"/>
                      <a:pt x="2026006" y="520736"/>
                    </a:cubicBezTo>
                    <a:lnTo>
                      <a:pt x="2079291" y="589909"/>
                    </a:lnTo>
                    <a:cubicBezTo>
                      <a:pt x="2085270" y="597808"/>
                      <a:pt x="2105235" y="608362"/>
                      <a:pt x="2117294" y="596840"/>
                    </a:cubicBezTo>
                    <a:lnTo>
                      <a:pt x="2156474" y="339551"/>
                    </a:lnTo>
                    <a:cubicBezTo>
                      <a:pt x="2158391" y="319190"/>
                      <a:pt x="2176450" y="304238"/>
                      <a:pt x="2196811" y="306154"/>
                    </a:cubicBezTo>
                    <a:cubicBezTo>
                      <a:pt x="2217172" y="308071"/>
                      <a:pt x="2232124" y="326131"/>
                      <a:pt x="2230208" y="346493"/>
                    </a:cubicBezTo>
                    <a:lnTo>
                      <a:pt x="2211391" y="546384"/>
                    </a:lnTo>
                    <a:lnTo>
                      <a:pt x="2220662" y="549828"/>
                    </a:lnTo>
                    <a:lnTo>
                      <a:pt x="2300398" y="335166"/>
                    </a:lnTo>
                    <a:cubicBezTo>
                      <a:pt x="2307519" y="315995"/>
                      <a:pt x="2328834" y="306227"/>
                      <a:pt x="2348005" y="313348"/>
                    </a:cubicBezTo>
                    <a:cubicBezTo>
                      <a:pt x="2367176" y="320469"/>
                      <a:pt x="2376944" y="341783"/>
                      <a:pt x="2369823" y="360954"/>
                    </a:cubicBezTo>
                    <a:lnTo>
                      <a:pt x="2290087" y="575616"/>
                    </a:lnTo>
                    <a:lnTo>
                      <a:pt x="2301594" y="579890"/>
                    </a:lnTo>
                    <a:lnTo>
                      <a:pt x="2417836" y="416187"/>
                    </a:lnTo>
                    <a:cubicBezTo>
                      <a:pt x="2426716" y="403680"/>
                      <a:pt x="2441938" y="398350"/>
                      <a:pt x="2456030" y="401461"/>
                    </a:cubicBezTo>
                    <a:cubicBezTo>
                      <a:pt x="2460727" y="402498"/>
                      <a:pt x="2465298" y="404473"/>
                      <a:pt x="2469467" y="407433"/>
                    </a:cubicBezTo>
                    <a:cubicBezTo>
                      <a:pt x="2486142" y="419274"/>
                      <a:pt x="2490062" y="442389"/>
                      <a:pt x="2478220" y="459065"/>
                    </a:cubicBezTo>
                    <a:lnTo>
                      <a:pt x="2361505" y="623435"/>
                    </a:lnTo>
                    <a:lnTo>
                      <a:pt x="2367101" y="633090"/>
                    </a:lnTo>
                    <a:lnTo>
                      <a:pt x="2466338" y="550928"/>
                    </a:lnTo>
                    <a:cubicBezTo>
                      <a:pt x="2475348" y="543469"/>
                      <a:pt x="2487612" y="542547"/>
                      <a:pt x="2497378" y="547619"/>
                    </a:cubicBezTo>
                    <a:cubicBezTo>
                      <a:pt x="2500633" y="549310"/>
                      <a:pt x="2503610" y="551667"/>
                      <a:pt x="2506096" y="554670"/>
                    </a:cubicBezTo>
                    <a:cubicBezTo>
                      <a:pt x="2511069" y="560676"/>
                      <a:pt x="2513136" y="568129"/>
                      <a:pt x="2512460" y="575324"/>
                    </a:cubicBezTo>
                    <a:cubicBezTo>
                      <a:pt x="2511782" y="582519"/>
                      <a:pt x="2508360" y="589455"/>
                      <a:pt x="2502353" y="594427"/>
                    </a:cubicBezTo>
                    <a:lnTo>
                      <a:pt x="2372255" y="715128"/>
                    </a:lnTo>
                    <a:lnTo>
                      <a:pt x="2355314" y="760736"/>
                    </a:lnTo>
                    <a:cubicBezTo>
                      <a:pt x="2337187" y="809538"/>
                      <a:pt x="2296478" y="843380"/>
                      <a:pt x="2249432" y="854819"/>
                    </a:cubicBezTo>
                    <a:lnTo>
                      <a:pt x="2223183" y="858561"/>
                    </a:lnTo>
                    <a:lnTo>
                      <a:pt x="2116913" y="1215016"/>
                    </a:lnTo>
                    <a:cubicBezTo>
                      <a:pt x="2099229" y="1262622"/>
                      <a:pt x="2031907" y="1301040"/>
                      <a:pt x="1979961" y="1281745"/>
                    </a:cubicBezTo>
                    <a:lnTo>
                      <a:pt x="1664279" y="1188194"/>
                    </a:lnTo>
                    <a:lnTo>
                      <a:pt x="1664279" y="1255702"/>
                    </a:lnTo>
                    <a:lnTo>
                      <a:pt x="1662837" y="1256578"/>
                    </a:lnTo>
                    <a:lnTo>
                      <a:pt x="1662837" y="1367100"/>
                    </a:lnTo>
                    <a:lnTo>
                      <a:pt x="841859" y="1367100"/>
                    </a:lnTo>
                    <a:lnTo>
                      <a:pt x="841859" y="1264666"/>
                    </a:lnTo>
                    <a:lnTo>
                      <a:pt x="841716" y="1264579"/>
                    </a:lnTo>
                    <a:lnTo>
                      <a:pt x="841716" y="1186971"/>
                    </a:lnTo>
                    <a:lnTo>
                      <a:pt x="532623" y="1278570"/>
                    </a:lnTo>
                    <a:cubicBezTo>
                      <a:pt x="480678" y="1297865"/>
                      <a:pt x="413355" y="1259447"/>
                      <a:pt x="395671" y="1211841"/>
                    </a:cubicBezTo>
                    <a:lnTo>
                      <a:pt x="289401" y="855386"/>
                    </a:lnTo>
                    <a:lnTo>
                      <a:pt x="263152" y="851644"/>
                    </a:lnTo>
                    <a:cubicBezTo>
                      <a:pt x="216107" y="840205"/>
                      <a:pt x="175398" y="806363"/>
                      <a:pt x="157270" y="757561"/>
                    </a:cubicBezTo>
                    <a:lnTo>
                      <a:pt x="140329" y="711953"/>
                    </a:lnTo>
                    <a:lnTo>
                      <a:pt x="10231" y="591252"/>
                    </a:lnTo>
                    <a:cubicBezTo>
                      <a:pt x="4224" y="586280"/>
                      <a:pt x="802" y="579344"/>
                      <a:pt x="124" y="572149"/>
                    </a:cubicBezTo>
                    <a:cubicBezTo>
                      <a:pt x="-552" y="564954"/>
                      <a:pt x="1515" y="557501"/>
                      <a:pt x="6488" y="551495"/>
                    </a:cubicBezTo>
                    <a:cubicBezTo>
                      <a:pt x="8974" y="548492"/>
                      <a:pt x="11951" y="546135"/>
                      <a:pt x="15206" y="544444"/>
                    </a:cubicBezTo>
                    <a:cubicBezTo>
                      <a:pt x="24972" y="539372"/>
                      <a:pt x="37236" y="540294"/>
                      <a:pt x="46246" y="547753"/>
                    </a:cubicBezTo>
                    <a:lnTo>
                      <a:pt x="145483" y="629915"/>
                    </a:lnTo>
                    <a:lnTo>
                      <a:pt x="151079" y="620260"/>
                    </a:lnTo>
                    <a:lnTo>
                      <a:pt x="34364" y="455890"/>
                    </a:lnTo>
                    <a:cubicBezTo>
                      <a:pt x="22522" y="439214"/>
                      <a:pt x="26442" y="416099"/>
                      <a:pt x="43118" y="404258"/>
                    </a:cubicBezTo>
                    <a:cubicBezTo>
                      <a:pt x="47286" y="401298"/>
                      <a:pt x="51857" y="399323"/>
                      <a:pt x="56554" y="398286"/>
                    </a:cubicBezTo>
                    <a:cubicBezTo>
                      <a:pt x="70646" y="395175"/>
                      <a:pt x="85868" y="400505"/>
                      <a:pt x="94748" y="413012"/>
                    </a:cubicBezTo>
                    <a:lnTo>
                      <a:pt x="210990" y="576715"/>
                    </a:lnTo>
                    <a:lnTo>
                      <a:pt x="222497" y="572441"/>
                    </a:lnTo>
                    <a:lnTo>
                      <a:pt x="142761" y="357779"/>
                    </a:lnTo>
                    <a:cubicBezTo>
                      <a:pt x="135640" y="338608"/>
                      <a:pt x="145408" y="317294"/>
                      <a:pt x="164579" y="310173"/>
                    </a:cubicBezTo>
                    <a:cubicBezTo>
                      <a:pt x="183750" y="303052"/>
                      <a:pt x="205065" y="312820"/>
                      <a:pt x="212186" y="331991"/>
                    </a:cubicBezTo>
                    <a:lnTo>
                      <a:pt x="291922" y="546653"/>
                    </a:lnTo>
                    <a:lnTo>
                      <a:pt x="301193" y="543209"/>
                    </a:lnTo>
                    <a:lnTo>
                      <a:pt x="282376" y="343318"/>
                    </a:lnTo>
                    <a:cubicBezTo>
                      <a:pt x="280461" y="322956"/>
                      <a:pt x="295412" y="304896"/>
                      <a:pt x="315773" y="302979"/>
                    </a:cubicBezTo>
                    <a:cubicBezTo>
                      <a:pt x="336135" y="301063"/>
                      <a:pt x="354193" y="316015"/>
                      <a:pt x="356110" y="336376"/>
                    </a:cubicBezTo>
                    <a:lnTo>
                      <a:pt x="395290" y="593665"/>
                    </a:lnTo>
                    <a:cubicBezTo>
                      <a:pt x="407349" y="605187"/>
                      <a:pt x="427314" y="594633"/>
                      <a:pt x="433293" y="586734"/>
                    </a:cubicBezTo>
                    <a:lnTo>
                      <a:pt x="486578" y="517561"/>
                    </a:lnTo>
                    <a:cubicBezTo>
                      <a:pt x="502435" y="498408"/>
                      <a:pt x="532656" y="495077"/>
                      <a:pt x="552531" y="511507"/>
                    </a:cubicBezTo>
                    <a:cubicBezTo>
                      <a:pt x="572405" y="527936"/>
                      <a:pt x="566558" y="560371"/>
                      <a:pt x="550701" y="579523"/>
                    </a:cubicBezTo>
                    <a:lnTo>
                      <a:pt x="463050" y="706604"/>
                    </a:lnTo>
                    <a:cubicBezTo>
                      <a:pt x="461743" y="735963"/>
                      <a:pt x="451835" y="764210"/>
                      <a:pt x="434932" y="787836"/>
                    </a:cubicBezTo>
                    <a:lnTo>
                      <a:pt x="414815" y="808705"/>
                    </a:lnTo>
                    <a:lnTo>
                      <a:pt x="542904" y="1116905"/>
                    </a:lnTo>
                    <a:lnTo>
                      <a:pt x="927421" y="998195"/>
                    </a:lnTo>
                    <a:lnTo>
                      <a:pt x="928142" y="1000461"/>
                    </a:lnTo>
                    <a:lnTo>
                      <a:pt x="934932" y="995884"/>
                    </a:lnTo>
                    <a:cubicBezTo>
                      <a:pt x="953191" y="988160"/>
                      <a:pt x="973267" y="983890"/>
                      <a:pt x="994339" y="983890"/>
                    </a:cubicBezTo>
                    <a:lnTo>
                      <a:pt x="1147031" y="983890"/>
                    </a:lnTo>
                    <a:lnTo>
                      <a:pt x="1157253" y="884190"/>
                    </a:lnTo>
                    <a:lnTo>
                      <a:pt x="1115080" y="869092"/>
                    </a:lnTo>
                    <a:cubicBezTo>
                      <a:pt x="1046337" y="839180"/>
                      <a:pt x="987850" y="786802"/>
                      <a:pt x="947046" y="720155"/>
                    </a:cubicBezTo>
                    <a:lnTo>
                      <a:pt x="941122" y="708112"/>
                    </a:lnTo>
                    <a:lnTo>
                      <a:pt x="926676" y="691166"/>
                    </a:lnTo>
                    <a:lnTo>
                      <a:pt x="921422" y="693404"/>
                    </a:lnTo>
                    <a:cubicBezTo>
                      <a:pt x="866492" y="708122"/>
                      <a:pt x="805191" y="657461"/>
                      <a:pt x="784502" y="580250"/>
                    </a:cubicBezTo>
                    <a:cubicBezTo>
                      <a:pt x="768985" y="522342"/>
                      <a:pt x="780720" y="465945"/>
                      <a:pt x="810731" y="435157"/>
                    </a:cubicBezTo>
                    <a:lnTo>
                      <a:pt x="818190" y="429208"/>
                    </a:lnTo>
                    <a:lnTo>
                      <a:pt x="817171" y="416173"/>
                    </a:lnTo>
                    <a:cubicBezTo>
                      <a:pt x="817171" y="186327"/>
                      <a:pt x="1009693" y="0"/>
                      <a:pt x="124718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4" name="楕円 63">
                <a:extLst>
                  <a:ext uri="{FF2B5EF4-FFF2-40B4-BE49-F238E27FC236}">
                    <a16:creationId xmlns:a16="http://schemas.microsoft.com/office/drawing/2014/main" id="{8303B2C1-7074-BB32-A375-63417D9C5638}"/>
                  </a:ext>
                </a:extLst>
              </p:cNvPr>
              <p:cNvSpPr/>
              <p:nvPr/>
            </p:nvSpPr>
            <p:spPr bwMode="auto">
              <a:xfrm>
                <a:off x="212882" y="4323597"/>
                <a:ext cx="404746" cy="302606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65" name="グループ化 64">
                <a:extLst>
                  <a:ext uri="{FF2B5EF4-FFF2-40B4-BE49-F238E27FC236}">
                    <a16:creationId xmlns:a16="http://schemas.microsoft.com/office/drawing/2014/main" id="{2A115069-90A5-A724-EF51-3C5AF2895C8E}"/>
                  </a:ext>
                </a:extLst>
              </p:cNvPr>
              <p:cNvGrpSpPr/>
              <p:nvPr/>
            </p:nvGrpSpPr>
            <p:grpSpPr>
              <a:xfrm>
                <a:off x="84560" y="4098516"/>
                <a:ext cx="661390" cy="194431"/>
                <a:chOff x="72302" y="4098516"/>
                <a:chExt cx="661390" cy="194431"/>
              </a:xfrm>
            </p:grpSpPr>
            <p:sp>
              <p:nvSpPr>
                <p:cNvPr id="66" name="楕円 65">
                  <a:extLst>
                    <a:ext uri="{FF2B5EF4-FFF2-40B4-BE49-F238E27FC236}">
                      <a16:creationId xmlns:a16="http://schemas.microsoft.com/office/drawing/2014/main" id="{4436A9F0-01EA-5200-8030-4B72E5E7995F}"/>
                    </a:ext>
                  </a:extLst>
                </p:cNvPr>
                <p:cNvSpPr/>
                <p:nvPr/>
              </p:nvSpPr>
              <p:spPr bwMode="auto">
                <a:xfrm>
                  <a:off x="72302" y="4098516"/>
                  <a:ext cx="251815" cy="19443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7" name="楕円 66">
                  <a:extLst>
                    <a:ext uri="{FF2B5EF4-FFF2-40B4-BE49-F238E27FC236}">
                      <a16:creationId xmlns:a16="http://schemas.microsoft.com/office/drawing/2014/main" id="{B0571E8E-37EA-F236-EACD-0D2AE97BE9DA}"/>
                    </a:ext>
                  </a:extLst>
                </p:cNvPr>
                <p:cNvSpPr/>
                <p:nvPr/>
              </p:nvSpPr>
              <p:spPr bwMode="auto">
                <a:xfrm>
                  <a:off x="481877" y="4098516"/>
                  <a:ext cx="251815" cy="19443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8" name="楕円 67">
                  <a:extLst>
                    <a:ext uri="{FF2B5EF4-FFF2-40B4-BE49-F238E27FC236}">
                      <a16:creationId xmlns:a16="http://schemas.microsoft.com/office/drawing/2014/main" id="{3E776454-C5F5-28A3-B0F0-DE3BC149DC09}"/>
                    </a:ext>
                  </a:extLst>
                </p:cNvPr>
                <p:cNvSpPr/>
                <p:nvPr/>
              </p:nvSpPr>
              <p:spPr bwMode="auto">
                <a:xfrm>
                  <a:off x="165439" y="4107436"/>
                  <a:ext cx="65542" cy="56294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9" name="楕円 68">
                  <a:extLst>
                    <a:ext uri="{FF2B5EF4-FFF2-40B4-BE49-F238E27FC236}">
                      <a16:creationId xmlns:a16="http://schemas.microsoft.com/office/drawing/2014/main" id="{B41E9910-285B-6037-D039-5E2C1A5441CB}"/>
                    </a:ext>
                  </a:extLst>
                </p:cNvPr>
                <p:cNvSpPr/>
                <p:nvPr/>
              </p:nvSpPr>
              <p:spPr bwMode="auto">
                <a:xfrm>
                  <a:off x="575014" y="4107436"/>
                  <a:ext cx="65542" cy="56294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2A101DE4-7141-61E6-E545-2CF0397F314C}"/>
              </a:ext>
            </a:extLst>
          </p:cNvPr>
          <p:cNvGrpSpPr/>
          <p:nvPr/>
        </p:nvGrpSpPr>
        <p:grpSpPr>
          <a:xfrm>
            <a:off x="3694746" y="3799913"/>
            <a:ext cx="2543538" cy="2543538"/>
            <a:chOff x="2020116" y="5996702"/>
            <a:chExt cx="2735056" cy="2735056"/>
          </a:xfrm>
        </p:grpSpPr>
        <p:sp>
          <p:nvSpPr>
            <p:cNvPr id="71" name="四角形: 角を丸くする 70">
              <a:extLst>
                <a:ext uri="{FF2B5EF4-FFF2-40B4-BE49-F238E27FC236}">
                  <a16:creationId xmlns:a16="http://schemas.microsoft.com/office/drawing/2014/main" id="{A444820C-167E-AD86-A50E-2E3808C67DDF}"/>
                </a:ext>
              </a:extLst>
            </p:cNvPr>
            <p:cNvSpPr/>
            <p:nvPr/>
          </p:nvSpPr>
          <p:spPr bwMode="auto">
            <a:xfrm>
              <a:off x="2020116" y="5996702"/>
              <a:ext cx="2735056" cy="273505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2" name="四角形: 角を丸くする 71">
              <a:extLst>
                <a:ext uri="{FF2B5EF4-FFF2-40B4-BE49-F238E27FC236}">
                  <a16:creationId xmlns:a16="http://schemas.microsoft.com/office/drawing/2014/main" id="{0B39D84C-65FA-8323-935B-821C00ABA611}"/>
                </a:ext>
              </a:extLst>
            </p:cNvPr>
            <p:cNvSpPr/>
            <p:nvPr/>
          </p:nvSpPr>
          <p:spPr bwMode="auto">
            <a:xfrm>
              <a:off x="2207695" y="6184281"/>
              <a:ext cx="2359898" cy="2359898"/>
            </a:xfrm>
            <a:prstGeom prst="roundRect">
              <a:avLst>
                <a:gd name="adj" fmla="val 302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CD27B12C-0536-0F16-E145-56C9FBF28B13}"/>
                </a:ext>
              </a:extLst>
            </p:cNvPr>
            <p:cNvSpPr/>
            <p:nvPr/>
          </p:nvSpPr>
          <p:spPr bwMode="auto">
            <a:xfrm>
              <a:off x="2099078" y="6075664"/>
              <a:ext cx="2577132" cy="2577132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336998A4-938C-A998-2AC7-53C1A7624D91}"/>
                </a:ext>
              </a:extLst>
            </p:cNvPr>
            <p:cNvSpPr/>
            <p:nvPr/>
          </p:nvSpPr>
          <p:spPr bwMode="auto">
            <a:xfrm rot="900000">
              <a:off x="4067436" y="6779142"/>
              <a:ext cx="181842" cy="706073"/>
            </a:xfrm>
            <a:custGeom>
              <a:avLst/>
              <a:gdLst>
                <a:gd name="connsiteX0" fmla="*/ 76451 w 151977"/>
                <a:gd name="connsiteY0" fmla="*/ 487260 h 590110"/>
                <a:gd name="connsiteX1" fmla="*/ 127876 w 151977"/>
                <a:gd name="connsiteY1" fmla="*/ 538685 h 590110"/>
                <a:gd name="connsiteX2" fmla="*/ 76451 w 151977"/>
                <a:gd name="connsiteY2" fmla="*/ 590110 h 590110"/>
                <a:gd name="connsiteX3" fmla="*/ 25026 w 151977"/>
                <a:gd name="connsiteY3" fmla="*/ 538685 h 590110"/>
                <a:gd name="connsiteX4" fmla="*/ 76451 w 151977"/>
                <a:gd name="connsiteY4" fmla="*/ 487260 h 590110"/>
                <a:gd name="connsiteX5" fmla="*/ 0 w 151977"/>
                <a:gd name="connsiteY5" fmla="*/ 0 h 590110"/>
                <a:gd name="connsiteX6" fmla="*/ 151977 w 151977"/>
                <a:gd name="connsiteY6" fmla="*/ 0 h 590110"/>
                <a:gd name="connsiteX7" fmla="*/ 113983 w 151977"/>
                <a:gd name="connsiteY7" fmla="*/ 450050 h 590110"/>
                <a:gd name="connsiteX8" fmla="*/ 37994 w 151977"/>
                <a:gd name="connsiteY8" fmla="*/ 450050 h 590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1977" h="590110">
                  <a:moveTo>
                    <a:pt x="76451" y="487260"/>
                  </a:moveTo>
                  <a:cubicBezTo>
                    <a:pt x="104852" y="487260"/>
                    <a:pt x="127876" y="510284"/>
                    <a:pt x="127876" y="538685"/>
                  </a:cubicBezTo>
                  <a:cubicBezTo>
                    <a:pt x="127876" y="567086"/>
                    <a:pt x="104852" y="590110"/>
                    <a:pt x="76451" y="590110"/>
                  </a:cubicBezTo>
                  <a:cubicBezTo>
                    <a:pt x="48050" y="590110"/>
                    <a:pt x="25026" y="567086"/>
                    <a:pt x="25026" y="538685"/>
                  </a:cubicBezTo>
                  <a:cubicBezTo>
                    <a:pt x="25026" y="510284"/>
                    <a:pt x="48050" y="487260"/>
                    <a:pt x="76451" y="487260"/>
                  </a:cubicBezTo>
                  <a:close/>
                  <a:moveTo>
                    <a:pt x="0" y="0"/>
                  </a:moveTo>
                  <a:lnTo>
                    <a:pt x="151977" y="0"/>
                  </a:lnTo>
                  <a:lnTo>
                    <a:pt x="113983" y="450050"/>
                  </a:lnTo>
                  <a:lnTo>
                    <a:pt x="37994" y="45005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65E40AFB-1D38-30ED-B529-84FEAA71E74A}"/>
                </a:ext>
              </a:extLst>
            </p:cNvPr>
            <p:cNvSpPr/>
            <p:nvPr/>
          </p:nvSpPr>
          <p:spPr bwMode="auto">
            <a:xfrm>
              <a:off x="3097658" y="6226843"/>
              <a:ext cx="415829" cy="878779"/>
            </a:xfrm>
            <a:custGeom>
              <a:avLst/>
              <a:gdLst>
                <a:gd name="connsiteX0" fmla="*/ 0 w 541686"/>
                <a:gd name="connsiteY0" fmla="*/ 0 h 941287"/>
                <a:gd name="connsiteX1" fmla="*/ 541686 w 541686"/>
                <a:gd name="connsiteY1" fmla="*/ 0 h 941287"/>
                <a:gd name="connsiteX2" fmla="*/ 541686 w 541686"/>
                <a:gd name="connsiteY2" fmla="*/ 889520 h 941287"/>
                <a:gd name="connsiteX3" fmla="*/ 489919 w 541686"/>
                <a:gd name="connsiteY3" fmla="*/ 941287 h 941287"/>
                <a:gd name="connsiteX4" fmla="*/ 438152 w 541686"/>
                <a:gd name="connsiteY4" fmla="*/ 889520 h 941287"/>
                <a:gd name="connsiteX5" fmla="*/ 438152 w 541686"/>
                <a:gd name="connsiteY5" fmla="*/ 507143 h 941287"/>
                <a:gd name="connsiteX6" fmla="*/ 401836 w 541686"/>
                <a:gd name="connsiteY6" fmla="*/ 522186 h 941287"/>
                <a:gd name="connsiteX7" fmla="*/ 375046 w 541686"/>
                <a:gd name="connsiteY7" fmla="*/ 511089 h 941287"/>
                <a:gd name="connsiteX8" fmla="*/ 375046 w 541686"/>
                <a:gd name="connsiteY8" fmla="*/ 658514 h 941287"/>
                <a:gd name="connsiteX9" fmla="*/ 320874 w 541686"/>
                <a:gd name="connsiteY9" fmla="*/ 712686 h 941287"/>
                <a:gd name="connsiteX10" fmla="*/ 266702 w 541686"/>
                <a:gd name="connsiteY10" fmla="*/ 658514 h 941287"/>
                <a:gd name="connsiteX11" fmla="*/ 266702 w 541686"/>
                <a:gd name="connsiteY11" fmla="*/ 616345 h 941287"/>
                <a:gd name="connsiteX12" fmla="*/ 265782 w 541686"/>
                <a:gd name="connsiteY12" fmla="*/ 617710 h 941287"/>
                <a:gd name="connsiteX13" fmla="*/ 208954 w 541686"/>
                <a:gd name="connsiteY13" fmla="*/ 641249 h 941287"/>
                <a:gd name="connsiteX14" fmla="*/ 208955 w 541686"/>
                <a:gd name="connsiteY14" fmla="*/ 641248 h 941287"/>
                <a:gd name="connsiteX15" fmla="*/ 177673 w 541686"/>
                <a:gd name="connsiteY15" fmla="*/ 634933 h 941287"/>
                <a:gd name="connsiteX16" fmla="*/ 160733 w 541686"/>
                <a:gd name="connsiteY16" fmla="*/ 623512 h 941287"/>
                <a:gd name="connsiteX17" fmla="*/ 160733 w 541686"/>
                <a:gd name="connsiteY17" fmla="*/ 737095 h 941287"/>
                <a:gd name="connsiteX18" fmla="*/ 80366 w 541686"/>
                <a:gd name="connsiteY18" fmla="*/ 817462 h 941287"/>
                <a:gd name="connsiteX19" fmla="*/ 80367 w 541686"/>
                <a:gd name="connsiteY19" fmla="*/ 817461 h 941287"/>
                <a:gd name="connsiteX20" fmla="*/ 0 w 541686"/>
                <a:gd name="connsiteY20" fmla="*/ 737094 h 941287"/>
                <a:gd name="connsiteX0" fmla="*/ 0 w 541686"/>
                <a:gd name="connsiteY0" fmla="*/ 230650 h 1171937"/>
                <a:gd name="connsiteX1" fmla="*/ 331208 w 541686"/>
                <a:gd name="connsiteY1" fmla="*/ 0 h 1171937"/>
                <a:gd name="connsiteX2" fmla="*/ 541686 w 541686"/>
                <a:gd name="connsiteY2" fmla="*/ 230650 h 1171937"/>
                <a:gd name="connsiteX3" fmla="*/ 541686 w 541686"/>
                <a:gd name="connsiteY3" fmla="*/ 1120170 h 1171937"/>
                <a:gd name="connsiteX4" fmla="*/ 489919 w 541686"/>
                <a:gd name="connsiteY4" fmla="*/ 1171937 h 1171937"/>
                <a:gd name="connsiteX5" fmla="*/ 438152 w 541686"/>
                <a:gd name="connsiteY5" fmla="*/ 1120170 h 1171937"/>
                <a:gd name="connsiteX6" fmla="*/ 438152 w 541686"/>
                <a:gd name="connsiteY6" fmla="*/ 737793 h 1171937"/>
                <a:gd name="connsiteX7" fmla="*/ 401836 w 541686"/>
                <a:gd name="connsiteY7" fmla="*/ 752836 h 1171937"/>
                <a:gd name="connsiteX8" fmla="*/ 375046 w 541686"/>
                <a:gd name="connsiteY8" fmla="*/ 741739 h 1171937"/>
                <a:gd name="connsiteX9" fmla="*/ 375046 w 541686"/>
                <a:gd name="connsiteY9" fmla="*/ 889164 h 1171937"/>
                <a:gd name="connsiteX10" fmla="*/ 320874 w 541686"/>
                <a:gd name="connsiteY10" fmla="*/ 943336 h 1171937"/>
                <a:gd name="connsiteX11" fmla="*/ 266702 w 541686"/>
                <a:gd name="connsiteY11" fmla="*/ 889164 h 1171937"/>
                <a:gd name="connsiteX12" fmla="*/ 266702 w 541686"/>
                <a:gd name="connsiteY12" fmla="*/ 846995 h 1171937"/>
                <a:gd name="connsiteX13" fmla="*/ 265782 w 541686"/>
                <a:gd name="connsiteY13" fmla="*/ 848360 h 1171937"/>
                <a:gd name="connsiteX14" fmla="*/ 208954 w 541686"/>
                <a:gd name="connsiteY14" fmla="*/ 871899 h 1171937"/>
                <a:gd name="connsiteX15" fmla="*/ 208955 w 541686"/>
                <a:gd name="connsiteY15" fmla="*/ 871898 h 1171937"/>
                <a:gd name="connsiteX16" fmla="*/ 177673 w 541686"/>
                <a:gd name="connsiteY16" fmla="*/ 865583 h 1171937"/>
                <a:gd name="connsiteX17" fmla="*/ 160733 w 541686"/>
                <a:gd name="connsiteY17" fmla="*/ 854162 h 1171937"/>
                <a:gd name="connsiteX18" fmla="*/ 160733 w 541686"/>
                <a:gd name="connsiteY18" fmla="*/ 967745 h 1171937"/>
                <a:gd name="connsiteX19" fmla="*/ 80366 w 541686"/>
                <a:gd name="connsiteY19" fmla="*/ 1048112 h 1171937"/>
                <a:gd name="connsiteX20" fmla="*/ 80367 w 541686"/>
                <a:gd name="connsiteY20" fmla="*/ 1048111 h 1171937"/>
                <a:gd name="connsiteX21" fmla="*/ 0 w 541686"/>
                <a:gd name="connsiteY21" fmla="*/ 967744 h 1171937"/>
                <a:gd name="connsiteX22" fmla="*/ 0 w 541686"/>
                <a:gd name="connsiteY22" fmla="*/ 230650 h 1171937"/>
                <a:gd name="connsiteX0" fmla="*/ 331208 w 541686"/>
                <a:gd name="connsiteY0" fmla="*/ 0 h 1171937"/>
                <a:gd name="connsiteX1" fmla="*/ 541686 w 541686"/>
                <a:gd name="connsiteY1" fmla="*/ 230650 h 1171937"/>
                <a:gd name="connsiteX2" fmla="*/ 541686 w 541686"/>
                <a:gd name="connsiteY2" fmla="*/ 1120170 h 1171937"/>
                <a:gd name="connsiteX3" fmla="*/ 489919 w 541686"/>
                <a:gd name="connsiteY3" fmla="*/ 1171937 h 1171937"/>
                <a:gd name="connsiteX4" fmla="*/ 438152 w 541686"/>
                <a:gd name="connsiteY4" fmla="*/ 1120170 h 1171937"/>
                <a:gd name="connsiteX5" fmla="*/ 438152 w 541686"/>
                <a:gd name="connsiteY5" fmla="*/ 737793 h 1171937"/>
                <a:gd name="connsiteX6" fmla="*/ 401836 w 541686"/>
                <a:gd name="connsiteY6" fmla="*/ 752836 h 1171937"/>
                <a:gd name="connsiteX7" fmla="*/ 375046 w 541686"/>
                <a:gd name="connsiteY7" fmla="*/ 741739 h 1171937"/>
                <a:gd name="connsiteX8" fmla="*/ 375046 w 541686"/>
                <a:gd name="connsiteY8" fmla="*/ 889164 h 1171937"/>
                <a:gd name="connsiteX9" fmla="*/ 320874 w 541686"/>
                <a:gd name="connsiteY9" fmla="*/ 943336 h 1171937"/>
                <a:gd name="connsiteX10" fmla="*/ 266702 w 541686"/>
                <a:gd name="connsiteY10" fmla="*/ 889164 h 1171937"/>
                <a:gd name="connsiteX11" fmla="*/ 266702 w 541686"/>
                <a:gd name="connsiteY11" fmla="*/ 846995 h 1171937"/>
                <a:gd name="connsiteX12" fmla="*/ 265782 w 541686"/>
                <a:gd name="connsiteY12" fmla="*/ 848360 h 1171937"/>
                <a:gd name="connsiteX13" fmla="*/ 208954 w 541686"/>
                <a:gd name="connsiteY13" fmla="*/ 871899 h 1171937"/>
                <a:gd name="connsiteX14" fmla="*/ 208955 w 541686"/>
                <a:gd name="connsiteY14" fmla="*/ 871898 h 1171937"/>
                <a:gd name="connsiteX15" fmla="*/ 177673 w 541686"/>
                <a:gd name="connsiteY15" fmla="*/ 865583 h 1171937"/>
                <a:gd name="connsiteX16" fmla="*/ 160733 w 541686"/>
                <a:gd name="connsiteY16" fmla="*/ 854162 h 1171937"/>
                <a:gd name="connsiteX17" fmla="*/ 160733 w 541686"/>
                <a:gd name="connsiteY17" fmla="*/ 967745 h 1171937"/>
                <a:gd name="connsiteX18" fmla="*/ 80366 w 541686"/>
                <a:gd name="connsiteY18" fmla="*/ 1048112 h 1171937"/>
                <a:gd name="connsiteX19" fmla="*/ 80367 w 541686"/>
                <a:gd name="connsiteY19" fmla="*/ 1048111 h 1171937"/>
                <a:gd name="connsiteX20" fmla="*/ 0 w 541686"/>
                <a:gd name="connsiteY20" fmla="*/ 967744 h 1171937"/>
                <a:gd name="connsiteX21" fmla="*/ 0 w 541686"/>
                <a:gd name="connsiteY21" fmla="*/ 230650 h 1171937"/>
                <a:gd name="connsiteX22" fmla="*/ 446095 w 541686"/>
                <a:gd name="connsiteY22" fmla="*/ 89720 h 1171937"/>
                <a:gd name="connsiteX0" fmla="*/ 331208 w 541686"/>
                <a:gd name="connsiteY0" fmla="*/ 0 h 1171937"/>
                <a:gd name="connsiteX1" fmla="*/ 541686 w 541686"/>
                <a:gd name="connsiteY1" fmla="*/ 230650 h 1171937"/>
                <a:gd name="connsiteX2" fmla="*/ 541686 w 541686"/>
                <a:gd name="connsiteY2" fmla="*/ 1120170 h 1171937"/>
                <a:gd name="connsiteX3" fmla="*/ 489919 w 541686"/>
                <a:gd name="connsiteY3" fmla="*/ 1171937 h 1171937"/>
                <a:gd name="connsiteX4" fmla="*/ 438152 w 541686"/>
                <a:gd name="connsiteY4" fmla="*/ 1120170 h 1171937"/>
                <a:gd name="connsiteX5" fmla="*/ 438152 w 541686"/>
                <a:gd name="connsiteY5" fmla="*/ 737793 h 1171937"/>
                <a:gd name="connsiteX6" fmla="*/ 401836 w 541686"/>
                <a:gd name="connsiteY6" fmla="*/ 752836 h 1171937"/>
                <a:gd name="connsiteX7" fmla="*/ 375046 w 541686"/>
                <a:gd name="connsiteY7" fmla="*/ 741739 h 1171937"/>
                <a:gd name="connsiteX8" fmla="*/ 375046 w 541686"/>
                <a:gd name="connsiteY8" fmla="*/ 889164 h 1171937"/>
                <a:gd name="connsiteX9" fmla="*/ 320874 w 541686"/>
                <a:gd name="connsiteY9" fmla="*/ 943336 h 1171937"/>
                <a:gd name="connsiteX10" fmla="*/ 266702 w 541686"/>
                <a:gd name="connsiteY10" fmla="*/ 889164 h 1171937"/>
                <a:gd name="connsiteX11" fmla="*/ 266702 w 541686"/>
                <a:gd name="connsiteY11" fmla="*/ 846995 h 1171937"/>
                <a:gd name="connsiteX12" fmla="*/ 265782 w 541686"/>
                <a:gd name="connsiteY12" fmla="*/ 848360 h 1171937"/>
                <a:gd name="connsiteX13" fmla="*/ 208954 w 541686"/>
                <a:gd name="connsiteY13" fmla="*/ 871899 h 1171937"/>
                <a:gd name="connsiteX14" fmla="*/ 208955 w 541686"/>
                <a:gd name="connsiteY14" fmla="*/ 871898 h 1171937"/>
                <a:gd name="connsiteX15" fmla="*/ 177673 w 541686"/>
                <a:gd name="connsiteY15" fmla="*/ 865583 h 1171937"/>
                <a:gd name="connsiteX16" fmla="*/ 160733 w 541686"/>
                <a:gd name="connsiteY16" fmla="*/ 854162 h 1171937"/>
                <a:gd name="connsiteX17" fmla="*/ 160733 w 541686"/>
                <a:gd name="connsiteY17" fmla="*/ 967745 h 1171937"/>
                <a:gd name="connsiteX18" fmla="*/ 80366 w 541686"/>
                <a:gd name="connsiteY18" fmla="*/ 1048112 h 1171937"/>
                <a:gd name="connsiteX19" fmla="*/ 80367 w 541686"/>
                <a:gd name="connsiteY19" fmla="*/ 1048111 h 1171937"/>
                <a:gd name="connsiteX20" fmla="*/ 0 w 541686"/>
                <a:gd name="connsiteY20" fmla="*/ 967744 h 1171937"/>
                <a:gd name="connsiteX21" fmla="*/ 0 w 541686"/>
                <a:gd name="connsiteY21" fmla="*/ 230650 h 1171937"/>
                <a:gd name="connsiteX0" fmla="*/ 541686 w 541686"/>
                <a:gd name="connsiteY0" fmla="*/ 0 h 941287"/>
                <a:gd name="connsiteX1" fmla="*/ 541686 w 541686"/>
                <a:gd name="connsiteY1" fmla="*/ 889520 h 941287"/>
                <a:gd name="connsiteX2" fmla="*/ 489919 w 541686"/>
                <a:gd name="connsiteY2" fmla="*/ 941287 h 941287"/>
                <a:gd name="connsiteX3" fmla="*/ 438152 w 541686"/>
                <a:gd name="connsiteY3" fmla="*/ 889520 h 941287"/>
                <a:gd name="connsiteX4" fmla="*/ 438152 w 541686"/>
                <a:gd name="connsiteY4" fmla="*/ 507143 h 941287"/>
                <a:gd name="connsiteX5" fmla="*/ 401836 w 541686"/>
                <a:gd name="connsiteY5" fmla="*/ 522186 h 941287"/>
                <a:gd name="connsiteX6" fmla="*/ 375046 w 541686"/>
                <a:gd name="connsiteY6" fmla="*/ 511089 h 941287"/>
                <a:gd name="connsiteX7" fmla="*/ 375046 w 541686"/>
                <a:gd name="connsiteY7" fmla="*/ 658514 h 941287"/>
                <a:gd name="connsiteX8" fmla="*/ 320874 w 541686"/>
                <a:gd name="connsiteY8" fmla="*/ 712686 h 941287"/>
                <a:gd name="connsiteX9" fmla="*/ 266702 w 541686"/>
                <a:gd name="connsiteY9" fmla="*/ 658514 h 941287"/>
                <a:gd name="connsiteX10" fmla="*/ 266702 w 541686"/>
                <a:gd name="connsiteY10" fmla="*/ 616345 h 941287"/>
                <a:gd name="connsiteX11" fmla="*/ 265782 w 541686"/>
                <a:gd name="connsiteY11" fmla="*/ 617710 h 941287"/>
                <a:gd name="connsiteX12" fmla="*/ 208954 w 541686"/>
                <a:gd name="connsiteY12" fmla="*/ 641249 h 941287"/>
                <a:gd name="connsiteX13" fmla="*/ 208955 w 541686"/>
                <a:gd name="connsiteY13" fmla="*/ 641248 h 941287"/>
                <a:gd name="connsiteX14" fmla="*/ 177673 w 541686"/>
                <a:gd name="connsiteY14" fmla="*/ 634933 h 941287"/>
                <a:gd name="connsiteX15" fmla="*/ 160733 w 541686"/>
                <a:gd name="connsiteY15" fmla="*/ 623512 h 941287"/>
                <a:gd name="connsiteX16" fmla="*/ 160733 w 541686"/>
                <a:gd name="connsiteY16" fmla="*/ 737095 h 941287"/>
                <a:gd name="connsiteX17" fmla="*/ 80366 w 541686"/>
                <a:gd name="connsiteY17" fmla="*/ 817462 h 941287"/>
                <a:gd name="connsiteX18" fmla="*/ 80367 w 541686"/>
                <a:gd name="connsiteY18" fmla="*/ 817461 h 941287"/>
                <a:gd name="connsiteX19" fmla="*/ 0 w 541686"/>
                <a:gd name="connsiteY19" fmla="*/ 737094 h 941287"/>
                <a:gd name="connsiteX20" fmla="*/ 0 w 541686"/>
                <a:gd name="connsiteY20" fmla="*/ 0 h 941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41686" h="941287">
                  <a:moveTo>
                    <a:pt x="541686" y="0"/>
                  </a:moveTo>
                  <a:lnTo>
                    <a:pt x="541686" y="889520"/>
                  </a:lnTo>
                  <a:cubicBezTo>
                    <a:pt x="541686" y="918110"/>
                    <a:pt x="518509" y="941287"/>
                    <a:pt x="489919" y="941287"/>
                  </a:cubicBezTo>
                  <a:cubicBezTo>
                    <a:pt x="461329" y="941287"/>
                    <a:pt x="438152" y="918110"/>
                    <a:pt x="438152" y="889520"/>
                  </a:cubicBezTo>
                  <a:lnTo>
                    <a:pt x="438152" y="507143"/>
                  </a:lnTo>
                  <a:lnTo>
                    <a:pt x="401836" y="522186"/>
                  </a:lnTo>
                  <a:lnTo>
                    <a:pt x="375046" y="511089"/>
                  </a:lnTo>
                  <a:lnTo>
                    <a:pt x="375046" y="658514"/>
                  </a:lnTo>
                  <a:cubicBezTo>
                    <a:pt x="375046" y="688432"/>
                    <a:pt x="350792" y="712686"/>
                    <a:pt x="320874" y="712686"/>
                  </a:cubicBezTo>
                  <a:cubicBezTo>
                    <a:pt x="290956" y="712686"/>
                    <a:pt x="266702" y="688432"/>
                    <a:pt x="266702" y="658514"/>
                  </a:cubicBezTo>
                  <a:lnTo>
                    <a:pt x="266702" y="616345"/>
                  </a:lnTo>
                  <a:lnTo>
                    <a:pt x="265782" y="617710"/>
                  </a:lnTo>
                  <a:cubicBezTo>
                    <a:pt x="251238" y="632254"/>
                    <a:pt x="231146" y="641249"/>
                    <a:pt x="208954" y="641249"/>
                  </a:cubicBezTo>
                  <a:lnTo>
                    <a:pt x="208955" y="641248"/>
                  </a:lnTo>
                  <a:cubicBezTo>
                    <a:pt x="197859" y="641248"/>
                    <a:pt x="187288" y="638999"/>
                    <a:pt x="177673" y="634933"/>
                  </a:cubicBezTo>
                  <a:lnTo>
                    <a:pt x="160733" y="623512"/>
                  </a:lnTo>
                  <a:lnTo>
                    <a:pt x="160733" y="737095"/>
                  </a:lnTo>
                  <a:cubicBezTo>
                    <a:pt x="160733" y="781480"/>
                    <a:pt x="124751" y="817462"/>
                    <a:pt x="80366" y="817462"/>
                  </a:cubicBezTo>
                  <a:lnTo>
                    <a:pt x="80367" y="817461"/>
                  </a:lnTo>
                  <a:cubicBezTo>
                    <a:pt x="35982" y="817461"/>
                    <a:pt x="0" y="781479"/>
                    <a:pt x="0" y="737094"/>
                  </a:cubicBezTo>
                  <a:lnTo>
                    <a:pt x="0" y="0"/>
                  </a:lnTo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6" name="楕円 1103">
              <a:extLst>
                <a:ext uri="{FF2B5EF4-FFF2-40B4-BE49-F238E27FC236}">
                  <a16:creationId xmlns:a16="http://schemas.microsoft.com/office/drawing/2014/main" id="{2B7402AA-2B83-694D-BDDA-BBB0F6FBB488}"/>
                </a:ext>
              </a:extLst>
            </p:cNvPr>
            <p:cNvSpPr/>
            <p:nvPr/>
          </p:nvSpPr>
          <p:spPr bwMode="auto">
            <a:xfrm rot="7200000">
              <a:off x="2841226" y="6970184"/>
              <a:ext cx="151424" cy="219249"/>
            </a:xfrm>
            <a:custGeom>
              <a:avLst/>
              <a:gdLst>
                <a:gd name="connsiteX0" fmla="*/ 0 w 1956329"/>
                <a:gd name="connsiteY0" fmla="*/ 978165 h 1956329"/>
                <a:gd name="connsiteX1" fmla="*/ 978165 w 1956329"/>
                <a:gd name="connsiteY1" fmla="*/ 0 h 1956329"/>
                <a:gd name="connsiteX2" fmla="*/ 1956330 w 1956329"/>
                <a:gd name="connsiteY2" fmla="*/ 978165 h 1956329"/>
                <a:gd name="connsiteX3" fmla="*/ 978165 w 1956329"/>
                <a:gd name="connsiteY3" fmla="*/ 1956330 h 1956329"/>
                <a:gd name="connsiteX4" fmla="*/ 0 w 1956329"/>
                <a:gd name="connsiteY4" fmla="*/ 978165 h 1956329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6330" h="2832630">
                  <a:moveTo>
                    <a:pt x="0" y="1854465"/>
                  </a:moveTo>
                  <a:cubicBezTo>
                    <a:pt x="0" y="1314239"/>
                    <a:pt x="742739" y="342900"/>
                    <a:pt x="978165" y="0"/>
                  </a:cubicBezTo>
                  <a:cubicBezTo>
                    <a:pt x="1188191" y="355600"/>
                    <a:pt x="1956330" y="1314239"/>
                    <a:pt x="1956330" y="1854465"/>
                  </a:cubicBezTo>
                  <a:cubicBezTo>
                    <a:pt x="1956330" y="2394691"/>
                    <a:pt x="1518391" y="2832630"/>
                    <a:pt x="978165" y="2832630"/>
                  </a:cubicBezTo>
                  <a:cubicBezTo>
                    <a:pt x="437939" y="2832630"/>
                    <a:pt x="0" y="2394691"/>
                    <a:pt x="0" y="1854465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楕円 1103">
              <a:extLst>
                <a:ext uri="{FF2B5EF4-FFF2-40B4-BE49-F238E27FC236}">
                  <a16:creationId xmlns:a16="http://schemas.microsoft.com/office/drawing/2014/main" id="{C1A671BF-D6CD-61B9-0C01-C759EF76816D}"/>
                </a:ext>
              </a:extLst>
            </p:cNvPr>
            <p:cNvSpPr/>
            <p:nvPr/>
          </p:nvSpPr>
          <p:spPr bwMode="auto">
            <a:xfrm rot="13500000">
              <a:off x="3765151" y="6960658"/>
              <a:ext cx="151424" cy="219249"/>
            </a:xfrm>
            <a:custGeom>
              <a:avLst/>
              <a:gdLst>
                <a:gd name="connsiteX0" fmla="*/ 0 w 1956329"/>
                <a:gd name="connsiteY0" fmla="*/ 978165 h 1956329"/>
                <a:gd name="connsiteX1" fmla="*/ 978165 w 1956329"/>
                <a:gd name="connsiteY1" fmla="*/ 0 h 1956329"/>
                <a:gd name="connsiteX2" fmla="*/ 1956330 w 1956329"/>
                <a:gd name="connsiteY2" fmla="*/ 978165 h 1956329"/>
                <a:gd name="connsiteX3" fmla="*/ 978165 w 1956329"/>
                <a:gd name="connsiteY3" fmla="*/ 1956330 h 1956329"/>
                <a:gd name="connsiteX4" fmla="*/ 0 w 1956329"/>
                <a:gd name="connsiteY4" fmla="*/ 978165 h 1956329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6330" h="2832630">
                  <a:moveTo>
                    <a:pt x="0" y="1854465"/>
                  </a:moveTo>
                  <a:cubicBezTo>
                    <a:pt x="0" y="1314239"/>
                    <a:pt x="742739" y="342900"/>
                    <a:pt x="978165" y="0"/>
                  </a:cubicBezTo>
                  <a:cubicBezTo>
                    <a:pt x="1188191" y="355600"/>
                    <a:pt x="1956330" y="1314239"/>
                    <a:pt x="1956330" y="1854465"/>
                  </a:cubicBezTo>
                  <a:cubicBezTo>
                    <a:pt x="1956330" y="2394691"/>
                    <a:pt x="1518391" y="2832630"/>
                    <a:pt x="978165" y="2832630"/>
                  </a:cubicBezTo>
                  <a:cubicBezTo>
                    <a:pt x="437939" y="2832630"/>
                    <a:pt x="0" y="2394691"/>
                    <a:pt x="0" y="1854465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ACF9586B-6CDD-E95E-93F3-52942783A5C6}"/>
                </a:ext>
              </a:extLst>
            </p:cNvPr>
            <p:cNvGrpSpPr/>
            <p:nvPr/>
          </p:nvGrpSpPr>
          <p:grpSpPr>
            <a:xfrm>
              <a:off x="2138383" y="7125877"/>
              <a:ext cx="2512584" cy="1367100"/>
              <a:chOff x="-841037" y="3859364"/>
              <a:chExt cx="2512584" cy="1367100"/>
            </a:xfrm>
          </p:grpSpPr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856DE190-3588-205C-5163-924FDEF53D21}"/>
                  </a:ext>
                </a:extLst>
              </p:cNvPr>
              <p:cNvSpPr/>
              <p:nvPr/>
            </p:nvSpPr>
            <p:spPr>
              <a:xfrm>
                <a:off x="-841037" y="3859364"/>
                <a:ext cx="2512584" cy="1367100"/>
              </a:xfrm>
              <a:custGeom>
                <a:avLst/>
                <a:gdLst>
                  <a:gd name="connsiteX0" fmla="*/ 1247181 w 2512584"/>
                  <a:gd name="connsiteY0" fmla="*/ 0 h 1367100"/>
                  <a:gd name="connsiteX1" fmla="*/ 1677190 w 2512584"/>
                  <a:gd name="connsiteY1" fmla="*/ 416173 h 1367100"/>
                  <a:gd name="connsiteX2" fmla="*/ 1676302 w 2512584"/>
                  <a:gd name="connsiteY2" fmla="*/ 427547 h 1367100"/>
                  <a:gd name="connsiteX3" fmla="*/ 1685843 w 2512584"/>
                  <a:gd name="connsiteY3" fmla="*/ 435157 h 1367100"/>
                  <a:gd name="connsiteX4" fmla="*/ 1712072 w 2512584"/>
                  <a:gd name="connsiteY4" fmla="*/ 580251 h 1367100"/>
                  <a:gd name="connsiteX5" fmla="*/ 1575152 w 2512584"/>
                  <a:gd name="connsiteY5" fmla="*/ 693404 h 1367100"/>
                  <a:gd name="connsiteX6" fmla="*/ 1568274 w 2512584"/>
                  <a:gd name="connsiteY6" fmla="*/ 690476 h 1367100"/>
                  <a:gd name="connsiteX7" fmla="*/ 1558473 w 2512584"/>
                  <a:gd name="connsiteY7" fmla="*/ 701973 h 1367100"/>
                  <a:gd name="connsiteX8" fmla="*/ 1549529 w 2512584"/>
                  <a:gd name="connsiteY8" fmla="*/ 720155 h 1367100"/>
                  <a:gd name="connsiteX9" fmla="*/ 1381495 w 2512584"/>
                  <a:gd name="connsiteY9" fmla="*/ 869092 h 1367100"/>
                  <a:gd name="connsiteX10" fmla="*/ 1339320 w 2512584"/>
                  <a:gd name="connsiteY10" fmla="*/ 884190 h 1367100"/>
                  <a:gd name="connsiteX11" fmla="*/ 1349543 w 2512584"/>
                  <a:gd name="connsiteY11" fmla="*/ 983890 h 1367100"/>
                  <a:gd name="connsiteX12" fmla="*/ 1511656 w 2512584"/>
                  <a:gd name="connsiteY12" fmla="*/ 983890 h 1367100"/>
                  <a:gd name="connsiteX13" fmla="*/ 1571064 w 2512584"/>
                  <a:gd name="connsiteY13" fmla="*/ 995884 h 1367100"/>
                  <a:gd name="connsiteX14" fmla="*/ 1584110 w 2512584"/>
                  <a:gd name="connsiteY14" fmla="*/ 1004680 h 1367100"/>
                  <a:gd name="connsiteX15" fmla="*/ 1585163 w 2512584"/>
                  <a:gd name="connsiteY15" fmla="*/ 1001370 h 1367100"/>
                  <a:gd name="connsiteX16" fmla="*/ 1969680 w 2512584"/>
                  <a:gd name="connsiteY16" fmla="*/ 1120080 h 1367100"/>
                  <a:gd name="connsiteX17" fmla="*/ 2097769 w 2512584"/>
                  <a:gd name="connsiteY17" fmla="*/ 811880 h 1367100"/>
                  <a:gd name="connsiteX18" fmla="*/ 2077652 w 2512584"/>
                  <a:gd name="connsiteY18" fmla="*/ 791011 h 1367100"/>
                  <a:gd name="connsiteX19" fmla="*/ 2049534 w 2512584"/>
                  <a:gd name="connsiteY19" fmla="*/ 709779 h 1367100"/>
                  <a:gd name="connsiteX20" fmla="*/ 1961883 w 2512584"/>
                  <a:gd name="connsiteY20" fmla="*/ 582698 h 1367100"/>
                  <a:gd name="connsiteX21" fmla="*/ 1960053 w 2512584"/>
                  <a:gd name="connsiteY21" fmla="*/ 514682 h 1367100"/>
                  <a:gd name="connsiteX22" fmla="*/ 2026006 w 2512584"/>
                  <a:gd name="connsiteY22" fmla="*/ 520736 h 1367100"/>
                  <a:gd name="connsiteX23" fmla="*/ 2079291 w 2512584"/>
                  <a:gd name="connsiteY23" fmla="*/ 589909 h 1367100"/>
                  <a:gd name="connsiteX24" fmla="*/ 2117294 w 2512584"/>
                  <a:gd name="connsiteY24" fmla="*/ 596840 h 1367100"/>
                  <a:gd name="connsiteX25" fmla="*/ 2156474 w 2512584"/>
                  <a:gd name="connsiteY25" fmla="*/ 339551 h 1367100"/>
                  <a:gd name="connsiteX26" fmla="*/ 2196811 w 2512584"/>
                  <a:gd name="connsiteY26" fmla="*/ 306154 h 1367100"/>
                  <a:gd name="connsiteX27" fmla="*/ 2230208 w 2512584"/>
                  <a:gd name="connsiteY27" fmla="*/ 346493 h 1367100"/>
                  <a:gd name="connsiteX28" fmla="*/ 2211391 w 2512584"/>
                  <a:gd name="connsiteY28" fmla="*/ 546384 h 1367100"/>
                  <a:gd name="connsiteX29" fmla="*/ 2220662 w 2512584"/>
                  <a:gd name="connsiteY29" fmla="*/ 549828 h 1367100"/>
                  <a:gd name="connsiteX30" fmla="*/ 2300398 w 2512584"/>
                  <a:gd name="connsiteY30" fmla="*/ 335166 h 1367100"/>
                  <a:gd name="connsiteX31" fmla="*/ 2348005 w 2512584"/>
                  <a:gd name="connsiteY31" fmla="*/ 313348 h 1367100"/>
                  <a:gd name="connsiteX32" fmla="*/ 2369823 w 2512584"/>
                  <a:gd name="connsiteY32" fmla="*/ 360954 h 1367100"/>
                  <a:gd name="connsiteX33" fmla="*/ 2290087 w 2512584"/>
                  <a:gd name="connsiteY33" fmla="*/ 575616 h 1367100"/>
                  <a:gd name="connsiteX34" fmla="*/ 2301594 w 2512584"/>
                  <a:gd name="connsiteY34" fmla="*/ 579890 h 1367100"/>
                  <a:gd name="connsiteX35" fmla="*/ 2417836 w 2512584"/>
                  <a:gd name="connsiteY35" fmla="*/ 416187 h 1367100"/>
                  <a:gd name="connsiteX36" fmla="*/ 2456030 w 2512584"/>
                  <a:gd name="connsiteY36" fmla="*/ 401461 h 1367100"/>
                  <a:gd name="connsiteX37" fmla="*/ 2469467 w 2512584"/>
                  <a:gd name="connsiteY37" fmla="*/ 407433 h 1367100"/>
                  <a:gd name="connsiteX38" fmla="*/ 2478220 w 2512584"/>
                  <a:gd name="connsiteY38" fmla="*/ 459065 h 1367100"/>
                  <a:gd name="connsiteX39" fmla="*/ 2361505 w 2512584"/>
                  <a:gd name="connsiteY39" fmla="*/ 623435 h 1367100"/>
                  <a:gd name="connsiteX40" fmla="*/ 2367101 w 2512584"/>
                  <a:gd name="connsiteY40" fmla="*/ 633090 h 1367100"/>
                  <a:gd name="connsiteX41" fmla="*/ 2466338 w 2512584"/>
                  <a:gd name="connsiteY41" fmla="*/ 550928 h 1367100"/>
                  <a:gd name="connsiteX42" fmla="*/ 2497378 w 2512584"/>
                  <a:gd name="connsiteY42" fmla="*/ 547619 h 1367100"/>
                  <a:gd name="connsiteX43" fmla="*/ 2506096 w 2512584"/>
                  <a:gd name="connsiteY43" fmla="*/ 554670 h 1367100"/>
                  <a:gd name="connsiteX44" fmla="*/ 2512460 w 2512584"/>
                  <a:gd name="connsiteY44" fmla="*/ 575324 h 1367100"/>
                  <a:gd name="connsiteX45" fmla="*/ 2502353 w 2512584"/>
                  <a:gd name="connsiteY45" fmla="*/ 594427 h 1367100"/>
                  <a:gd name="connsiteX46" fmla="*/ 2372255 w 2512584"/>
                  <a:gd name="connsiteY46" fmla="*/ 715128 h 1367100"/>
                  <a:gd name="connsiteX47" fmla="*/ 2355314 w 2512584"/>
                  <a:gd name="connsiteY47" fmla="*/ 760736 h 1367100"/>
                  <a:gd name="connsiteX48" fmla="*/ 2249432 w 2512584"/>
                  <a:gd name="connsiteY48" fmla="*/ 854819 h 1367100"/>
                  <a:gd name="connsiteX49" fmla="*/ 2223183 w 2512584"/>
                  <a:gd name="connsiteY49" fmla="*/ 858561 h 1367100"/>
                  <a:gd name="connsiteX50" fmla="*/ 2116913 w 2512584"/>
                  <a:gd name="connsiteY50" fmla="*/ 1215016 h 1367100"/>
                  <a:gd name="connsiteX51" fmla="*/ 1979961 w 2512584"/>
                  <a:gd name="connsiteY51" fmla="*/ 1281745 h 1367100"/>
                  <a:gd name="connsiteX52" fmla="*/ 1664279 w 2512584"/>
                  <a:gd name="connsiteY52" fmla="*/ 1188194 h 1367100"/>
                  <a:gd name="connsiteX53" fmla="*/ 1664279 w 2512584"/>
                  <a:gd name="connsiteY53" fmla="*/ 1255702 h 1367100"/>
                  <a:gd name="connsiteX54" fmla="*/ 1662837 w 2512584"/>
                  <a:gd name="connsiteY54" fmla="*/ 1256578 h 1367100"/>
                  <a:gd name="connsiteX55" fmla="*/ 1662837 w 2512584"/>
                  <a:gd name="connsiteY55" fmla="*/ 1367100 h 1367100"/>
                  <a:gd name="connsiteX56" fmla="*/ 841859 w 2512584"/>
                  <a:gd name="connsiteY56" fmla="*/ 1367100 h 1367100"/>
                  <a:gd name="connsiteX57" fmla="*/ 841859 w 2512584"/>
                  <a:gd name="connsiteY57" fmla="*/ 1264666 h 1367100"/>
                  <a:gd name="connsiteX58" fmla="*/ 841716 w 2512584"/>
                  <a:gd name="connsiteY58" fmla="*/ 1264579 h 1367100"/>
                  <a:gd name="connsiteX59" fmla="*/ 841716 w 2512584"/>
                  <a:gd name="connsiteY59" fmla="*/ 1186971 h 1367100"/>
                  <a:gd name="connsiteX60" fmla="*/ 532623 w 2512584"/>
                  <a:gd name="connsiteY60" fmla="*/ 1278570 h 1367100"/>
                  <a:gd name="connsiteX61" fmla="*/ 395671 w 2512584"/>
                  <a:gd name="connsiteY61" fmla="*/ 1211841 h 1367100"/>
                  <a:gd name="connsiteX62" fmla="*/ 289401 w 2512584"/>
                  <a:gd name="connsiteY62" fmla="*/ 855386 h 1367100"/>
                  <a:gd name="connsiteX63" fmla="*/ 263152 w 2512584"/>
                  <a:gd name="connsiteY63" fmla="*/ 851644 h 1367100"/>
                  <a:gd name="connsiteX64" fmla="*/ 157270 w 2512584"/>
                  <a:gd name="connsiteY64" fmla="*/ 757561 h 1367100"/>
                  <a:gd name="connsiteX65" fmla="*/ 140329 w 2512584"/>
                  <a:gd name="connsiteY65" fmla="*/ 711953 h 1367100"/>
                  <a:gd name="connsiteX66" fmla="*/ 10231 w 2512584"/>
                  <a:gd name="connsiteY66" fmla="*/ 591252 h 1367100"/>
                  <a:gd name="connsiteX67" fmla="*/ 124 w 2512584"/>
                  <a:gd name="connsiteY67" fmla="*/ 572149 h 1367100"/>
                  <a:gd name="connsiteX68" fmla="*/ 6488 w 2512584"/>
                  <a:gd name="connsiteY68" fmla="*/ 551495 h 1367100"/>
                  <a:gd name="connsiteX69" fmla="*/ 15206 w 2512584"/>
                  <a:gd name="connsiteY69" fmla="*/ 544444 h 1367100"/>
                  <a:gd name="connsiteX70" fmla="*/ 46246 w 2512584"/>
                  <a:gd name="connsiteY70" fmla="*/ 547753 h 1367100"/>
                  <a:gd name="connsiteX71" fmla="*/ 145483 w 2512584"/>
                  <a:gd name="connsiteY71" fmla="*/ 629915 h 1367100"/>
                  <a:gd name="connsiteX72" fmla="*/ 151079 w 2512584"/>
                  <a:gd name="connsiteY72" fmla="*/ 620260 h 1367100"/>
                  <a:gd name="connsiteX73" fmla="*/ 34364 w 2512584"/>
                  <a:gd name="connsiteY73" fmla="*/ 455890 h 1367100"/>
                  <a:gd name="connsiteX74" fmla="*/ 43118 w 2512584"/>
                  <a:gd name="connsiteY74" fmla="*/ 404258 h 1367100"/>
                  <a:gd name="connsiteX75" fmla="*/ 56554 w 2512584"/>
                  <a:gd name="connsiteY75" fmla="*/ 398286 h 1367100"/>
                  <a:gd name="connsiteX76" fmla="*/ 94748 w 2512584"/>
                  <a:gd name="connsiteY76" fmla="*/ 413012 h 1367100"/>
                  <a:gd name="connsiteX77" fmla="*/ 210990 w 2512584"/>
                  <a:gd name="connsiteY77" fmla="*/ 576715 h 1367100"/>
                  <a:gd name="connsiteX78" fmla="*/ 222497 w 2512584"/>
                  <a:gd name="connsiteY78" fmla="*/ 572441 h 1367100"/>
                  <a:gd name="connsiteX79" fmla="*/ 142761 w 2512584"/>
                  <a:gd name="connsiteY79" fmla="*/ 357779 h 1367100"/>
                  <a:gd name="connsiteX80" fmla="*/ 164579 w 2512584"/>
                  <a:gd name="connsiteY80" fmla="*/ 310173 h 1367100"/>
                  <a:gd name="connsiteX81" fmla="*/ 212186 w 2512584"/>
                  <a:gd name="connsiteY81" fmla="*/ 331991 h 1367100"/>
                  <a:gd name="connsiteX82" fmla="*/ 291922 w 2512584"/>
                  <a:gd name="connsiteY82" fmla="*/ 546653 h 1367100"/>
                  <a:gd name="connsiteX83" fmla="*/ 301193 w 2512584"/>
                  <a:gd name="connsiteY83" fmla="*/ 543209 h 1367100"/>
                  <a:gd name="connsiteX84" fmla="*/ 282376 w 2512584"/>
                  <a:gd name="connsiteY84" fmla="*/ 343318 h 1367100"/>
                  <a:gd name="connsiteX85" fmla="*/ 315773 w 2512584"/>
                  <a:gd name="connsiteY85" fmla="*/ 302979 h 1367100"/>
                  <a:gd name="connsiteX86" fmla="*/ 356110 w 2512584"/>
                  <a:gd name="connsiteY86" fmla="*/ 336376 h 1367100"/>
                  <a:gd name="connsiteX87" fmla="*/ 395290 w 2512584"/>
                  <a:gd name="connsiteY87" fmla="*/ 593665 h 1367100"/>
                  <a:gd name="connsiteX88" fmla="*/ 433293 w 2512584"/>
                  <a:gd name="connsiteY88" fmla="*/ 586734 h 1367100"/>
                  <a:gd name="connsiteX89" fmla="*/ 486578 w 2512584"/>
                  <a:gd name="connsiteY89" fmla="*/ 517561 h 1367100"/>
                  <a:gd name="connsiteX90" fmla="*/ 552531 w 2512584"/>
                  <a:gd name="connsiteY90" fmla="*/ 511507 h 1367100"/>
                  <a:gd name="connsiteX91" fmla="*/ 550701 w 2512584"/>
                  <a:gd name="connsiteY91" fmla="*/ 579523 h 1367100"/>
                  <a:gd name="connsiteX92" fmla="*/ 463050 w 2512584"/>
                  <a:gd name="connsiteY92" fmla="*/ 706604 h 1367100"/>
                  <a:gd name="connsiteX93" fmla="*/ 434932 w 2512584"/>
                  <a:gd name="connsiteY93" fmla="*/ 787836 h 1367100"/>
                  <a:gd name="connsiteX94" fmla="*/ 414815 w 2512584"/>
                  <a:gd name="connsiteY94" fmla="*/ 808705 h 1367100"/>
                  <a:gd name="connsiteX95" fmla="*/ 542904 w 2512584"/>
                  <a:gd name="connsiteY95" fmla="*/ 1116905 h 1367100"/>
                  <a:gd name="connsiteX96" fmla="*/ 927421 w 2512584"/>
                  <a:gd name="connsiteY96" fmla="*/ 998195 h 1367100"/>
                  <a:gd name="connsiteX97" fmla="*/ 928142 w 2512584"/>
                  <a:gd name="connsiteY97" fmla="*/ 1000461 h 1367100"/>
                  <a:gd name="connsiteX98" fmla="*/ 934932 w 2512584"/>
                  <a:gd name="connsiteY98" fmla="*/ 995884 h 1367100"/>
                  <a:gd name="connsiteX99" fmla="*/ 994339 w 2512584"/>
                  <a:gd name="connsiteY99" fmla="*/ 983890 h 1367100"/>
                  <a:gd name="connsiteX100" fmla="*/ 1147031 w 2512584"/>
                  <a:gd name="connsiteY100" fmla="*/ 983890 h 1367100"/>
                  <a:gd name="connsiteX101" fmla="*/ 1157253 w 2512584"/>
                  <a:gd name="connsiteY101" fmla="*/ 884190 h 1367100"/>
                  <a:gd name="connsiteX102" fmla="*/ 1115080 w 2512584"/>
                  <a:gd name="connsiteY102" fmla="*/ 869092 h 1367100"/>
                  <a:gd name="connsiteX103" fmla="*/ 947046 w 2512584"/>
                  <a:gd name="connsiteY103" fmla="*/ 720155 h 1367100"/>
                  <a:gd name="connsiteX104" fmla="*/ 941122 w 2512584"/>
                  <a:gd name="connsiteY104" fmla="*/ 708112 h 1367100"/>
                  <a:gd name="connsiteX105" fmla="*/ 926676 w 2512584"/>
                  <a:gd name="connsiteY105" fmla="*/ 691166 h 1367100"/>
                  <a:gd name="connsiteX106" fmla="*/ 921422 w 2512584"/>
                  <a:gd name="connsiteY106" fmla="*/ 693404 h 1367100"/>
                  <a:gd name="connsiteX107" fmla="*/ 784502 w 2512584"/>
                  <a:gd name="connsiteY107" fmla="*/ 580250 h 1367100"/>
                  <a:gd name="connsiteX108" fmla="*/ 810731 w 2512584"/>
                  <a:gd name="connsiteY108" fmla="*/ 435157 h 1367100"/>
                  <a:gd name="connsiteX109" fmla="*/ 818190 w 2512584"/>
                  <a:gd name="connsiteY109" fmla="*/ 429208 h 1367100"/>
                  <a:gd name="connsiteX110" fmla="*/ 817171 w 2512584"/>
                  <a:gd name="connsiteY110" fmla="*/ 416173 h 1367100"/>
                  <a:gd name="connsiteX111" fmla="*/ 1247181 w 2512584"/>
                  <a:gd name="connsiteY111" fmla="*/ 0 h 1367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</a:cxnLst>
                <a:rect l="l" t="t" r="r" b="b"/>
                <a:pathLst>
                  <a:path w="2512584" h="1367100">
                    <a:moveTo>
                      <a:pt x="1247181" y="0"/>
                    </a:moveTo>
                    <a:cubicBezTo>
                      <a:pt x="1484669" y="0"/>
                      <a:pt x="1677190" y="186327"/>
                      <a:pt x="1677190" y="416173"/>
                    </a:cubicBezTo>
                    <a:lnTo>
                      <a:pt x="1676302" y="427547"/>
                    </a:lnTo>
                    <a:lnTo>
                      <a:pt x="1685843" y="435157"/>
                    </a:lnTo>
                    <a:cubicBezTo>
                      <a:pt x="1715854" y="465946"/>
                      <a:pt x="1727589" y="522342"/>
                      <a:pt x="1712072" y="580251"/>
                    </a:cubicBezTo>
                    <a:cubicBezTo>
                      <a:pt x="1691383" y="657462"/>
                      <a:pt x="1630082" y="708122"/>
                      <a:pt x="1575152" y="693404"/>
                    </a:cubicBezTo>
                    <a:lnTo>
                      <a:pt x="1568274" y="690476"/>
                    </a:lnTo>
                    <a:lnTo>
                      <a:pt x="1558473" y="701973"/>
                    </a:lnTo>
                    <a:lnTo>
                      <a:pt x="1549529" y="720155"/>
                    </a:lnTo>
                    <a:cubicBezTo>
                      <a:pt x="1508726" y="786802"/>
                      <a:pt x="1450237" y="839180"/>
                      <a:pt x="1381495" y="869092"/>
                    </a:cubicBezTo>
                    <a:lnTo>
                      <a:pt x="1339320" y="884190"/>
                    </a:lnTo>
                    <a:lnTo>
                      <a:pt x="1349543" y="983890"/>
                    </a:lnTo>
                    <a:lnTo>
                      <a:pt x="1511656" y="983890"/>
                    </a:lnTo>
                    <a:cubicBezTo>
                      <a:pt x="1532729" y="983890"/>
                      <a:pt x="1552804" y="988160"/>
                      <a:pt x="1571064" y="995884"/>
                    </a:cubicBezTo>
                    <a:lnTo>
                      <a:pt x="1584110" y="1004680"/>
                    </a:lnTo>
                    <a:lnTo>
                      <a:pt x="1585163" y="1001370"/>
                    </a:lnTo>
                    <a:lnTo>
                      <a:pt x="1969680" y="1120080"/>
                    </a:lnTo>
                    <a:lnTo>
                      <a:pt x="2097769" y="811880"/>
                    </a:lnTo>
                    <a:lnTo>
                      <a:pt x="2077652" y="791011"/>
                    </a:lnTo>
                    <a:cubicBezTo>
                      <a:pt x="2060749" y="767385"/>
                      <a:pt x="2050841" y="739138"/>
                      <a:pt x="2049534" y="709779"/>
                    </a:cubicBezTo>
                    <a:lnTo>
                      <a:pt x="1961883" y="582698"/>
                    </a:lnTo>
                    <a:cubicBezTo>
                      <a:pt x="1946026" y="563546"/>
                      <a:pt x="1940179" y="531111"/>
                      <a:pt x="1960053" y="514682"/>
                    </a:cubicBezTo>
                    <a:cubicBezTo>
                      <a:pt x="1979928" y="498252"/>
                      <a:pt x="2010149" y="501583"/>
                      <a:pt x="2026006" y="520736"/>
                    </a:cubicBezTo>
                    <a:lnTo>
                      <a:pt x="2079291" y="589909"/>
                    </a:lnTo>
                    <a:cubicBezTo>
                      <a:pt x="2085270" y="597808"/>
                      <a:pt x="2105235" y="608362"/>
                      <a:pt x="2117294" y="596840"/>
                    </a:cubicBezTo>
                    <a:lnTo>
                      <a:pt x="2156474" y="339551"/>
                    </a:lnTo>
                    <a:cubicBezTo>
                      <a:pt x="2158391" y="319190"/>
                      <a:pt x="2176450" y="304238"/>
                      <a:pt x="2196811" y="306154"/>
                    </a:cubicBezTo>
                    <a:cubicBezTo>
                      <a:pt x="2217172" y="308071"/>
                      <a:pt x="2232124" y="326131"/>
                      <a:pt x="2230208" y="346493"/>
                    </a:cubicBezTo>
                    <a:lnTo>
                      <a:pt x="2211391" y="546384"/>
                    </a:lnTo>
                    <a:lnTo>
                      <a:pt x="2220662" y="549828"/>
                    </a:lnTo>
                    <a:lnTo>
                      <a:pt x="2300398" y="335166"/>
                    </a:lnTo>
                    <a:cubicBezTo>
                      <a:pt x="2307519" y="315995"/>
                      <a:pt x="2328834" y="306227"/>
                      <a:pt x="2348005" y="313348"/>
                    </a:cubicBezTo>
                    <a:cubicBezTo>
                      <a:pt x="2367176" y="320469"/>
                      <a:pt x="2376944" y="341783"/>
                      <a:pt x="2369823" y="360954"/>
                    </a:cubicBezTo>
                    <a:lnTo>
                      <a:pt x="2290087" y="575616"/>
                    </a:lnTo>
                    <a:lnTo>
                      <a:pt x="2301594" y="579890"/>
                    </a:lnTo>
                    <a:lnTo>
                      <a:pt x="2417836" y="416187"/>
                    </a:lnTo>
                    <a:cubicBezTo>
                      <a:pt x="2426716" y="403680"/>
                      <a:pt x="2441938" y="398350"/>
                      <a:pt x="2456030" y="401461"/>
                    </a:cubicBezTo>
                    <a:cubicBezTo>
                      <a:pt x="2460727" y="402498"/>
                      <a:pt x="2465298" y="404473"/>
                      <a:pt x="2469467" y="407433"/>
                    </a:cubicBezTo>
                    <a:cubicBezTo>
                      <a:pt x="2486142" y="419274"/>
                      <a:pt x="2490062" y="442389"/>
                      <a:pt x="2478220" y="459065"/>
                    </a:cubicBezTo>
                    <a:lnTo>
                      <a:pt x="2361505" y="623435"/>
                    </a:lnTo>
                    <a:lnTo>
                      <a:pt x="2367101" y="633090"/>
                    </a:lnTo>
                    <a:lnTo>
                      <a:pt x="2466338" y="550928"/>
                    </a:lnTo>
                    <a:cubicBezTo>
                      <a:pt x="2475348" y="543469"/>
                      <a:pt x="2487612" y="542547"/>
                      <a:pt x="2497378" y="547619"/>
                    </a:cubicBezTo>
                    <a:cubicBezTo>
                      <a:pt x="2500633" y="549310"/>
                      <a:pt x="2503610" y="551667"/>
                      <a:pt x="2506096" y="554670"/>
                    </a:cubicBezTo>
                    <a:cubicBezTo>
                      <a:pt x="2511069" y="560676"/>
                      <a:pt x="2513136" y="568129"/>
                      <a:pt x="2512460" y="575324"/>
                    </a:cubicBezTo>
                    <a:cubicBezTo>
                      <a:pt x="2511782" y="582519"/>
                      <a:pt x="2508360" y="589455"/>
                      <a:pt x="2502353" y="594427"/>
                    </a:cubicBezTo>
                    <a:lnTo>
                      <a:pt x="2372255" y="715128"/>
                    </a:lnTo>
                    <a:lnTo>
                      <a:pt x="2355314" y="760736"/>
                    </a:lnTo>
                    <a:cubicBezTo>
                      <a:pt x="2337187" y="809538"/>
                      <a:pt x="2296478" y="843380"/>
                      <a:pt x="2249432" y="854819"/>
                    </a:cubicBezTo>
                    <a:lnTo>
                      <a:pt x="2223183" y="858561"/>
                    </a:lnTo>
                    <a:lnTo>
                      <a:pt x="2116913" y="1215016"/>
                    </a:lnTo>
                    <a:cubicBezTo>
                      <a:pt x="2099229" y="1262622"/>
                      <a:pt x="2031907" y="1301040"/>
                      <a:pt x="1979961" y="1281745"/>
                    </a:cubicBezTo>
                    <a:lnTo>
                      <a:pt x="1664279" y="1188194"/>
                    </a:lnTo>
                    <a:lnTo>
                      <a:pt x="1664279" y="1255702"/>
                    </a:lnTo>
                    <a:lnTo>
                      <a:pt x="1662837" y="1256578"/>
                    </a:lnTo>
                    <a:lnTo>
                      <a:pt x="1662837" y="1367100"/>
                    </a:lnTo>
                    <a:lnTo>
                      <a:pt x="841859" y="1367100"/>
                    </a:lnTo>
                    <a:lnTo>
                      <a:pt x="841859" y="1264666"/>
                    </a:lnTo>
                    <a:lnTo>
                      <a:pt x="841716" y="1264579"/>
                    </a:lnTo>
                    <a:lnTo>
                      <a:pt x="841716" y="1186971"/>
                    </a:lnTo>
                    <a:lnTo>
                      <a:pt x="532623" y="1278570"/>
                    </a:lnTo>
                    <a:cubicBezTo>
                      <a:pt x="480678" y="1297865"/>
                      <a:pt x="413355" y="1259447"/>
                      <a:pt x="395671" y="1211841"/>
                    </a:cubicBezTo>
                    <a:lnTo>
                      <a:pt x="289401" y="855386"/>
                    </a:lnTo>
                    <a:lnTo>
                      <a:pt x="263152" y="851644"/>
                    </a:lnTo>
                    <a:cubicBezTo>
                      <a:pt x="216107" y="840205"/>
                      <a:pt x="175398" y="806363"/>
                      <a:pt x="157270" y="757561"/>
                    </a:cubicBezTo>
                    <a:lnTo>
                      <a:pt x="140329" y="711953"/>
                    </a:lnTo>
                    <a:lnTo>
                      <a:pt x="10231" y="591252"/>
                    </a:lnTo>
                    <a:cubicBezTo>
                      <a:pt x="4224" y="586280"/>
                      <a:pt x="802" y="579344"/>
                      <a:pt x="124" y="572149"/>
                    </a:cubicBezTo>
                    <a:cubicBezTo>
                      <a:pt x="-552" y="564954"/>
                      <a:pt x="1515" y="557501"/>
                      <a:pt x="6488" y="551495"/>
                    </a:cubicBezTo>
                    <a:cubicBezTo>
                      <a:pt x="8974" y="548492"/>
                      <a:pt x="11951" y="546135"/>
                      <a:pt x="15206" y="544444"/>
                    </a:cubicBezTo>
                    <a:cubicBezTo>
                      <a:pt x="24972" y="539372"/>
                      <a:pt x="37236" y="540294"/>
                      <a:pt x="46246" y="547753"/>
                    </a:cubicBezTo>
                    <a:lnTo>
                      <a:pt x="145483" y="629915"/>
                    </a:lnTo>
                    <a:lnTo>
                      <a:pt x="151079" y="620260"/>
                    </a:lnTo>
                    <a:lnTo>
                      <a:pt x="34364" y="455890"/>
                    </a:lnTo>
                    <a:cubicBezTo>
                      <a:pt x="22522" y="439214"/>
                      <a:pt x="26442" y="416099"/>
                      <a:pt x="43118" y="404258"/>
                    </a:cubicBezTo>
                    <a:cubicBezTo>
                      <a:pt x="47286" y="401298"/>
                      <a:pt x="51857" y="399323"/>
                      <a:pt x="56554" y="398286"/>
                    </a:cubicBezTo>
                    <a:cubicBezTo>
                      <a:pt x="70646" y="395175"/>
                      <a:pt x="85868" y="400505"/>
                      <a:pt x="94748" y="413012"/>
                    </a:cubicBezTo>
                    <a:lnTo>
                      <a:pt x="210990" y="576715"/>
                    </a:lnTo>
                    <a:lnTo>
                      <a:pt x="222497" y="572441"/>
                    </a:lnTo>
                    <a:lnTo>
                      <a:pt x="142761" y="357779"/>
                    </a:lnTo>
                    <a:cubicBezTo>
                      <a:pt x="135640" y="338608"/>
                      <a:pt x="145408" y="317294"/>
                      <a:pt x="164579" y="310173"/>
                    </a:cubicBezTo>
                    <a:cubicBezTo>
                      <a:pt x="183750" y="303052"/>
                      <a:pt x="205065" y="312820"/>
                      <a:pt x="212186" y="331991"/>
                    </a:cubicBezTo>
                    <a:lnTo>
                      <a:pt x="291922" y="546653"/>
                    </a:lnTo>
                    <a:lnTo>
                      <a:pt x="301193" y="543209"/>
                    </a:lnTo>
                    <a:lnTo>
                      <a:pt x="282376" y="343318"/>
                    </a:lnTo>
                    <a:cubicBezTo>
                      <a:pt x="280461" y="322956"/>
                      <a:pt x="295412" y="304896"/>
                      <a:pt x="315773" y="302979"/>
                    </a:cubicBezTo>
                    <a:cubicBezTo>
                      <a:pt x="336135" y="301063"/>
                      <a:pt x="354193" y="316015"/>
                      <a:pt x="356110" y="336376"/>
                    </a:cubicBezTo>
                    <a:lnTo>
                      <a:pt x="395290" y="593665"/>
                    </a:lnTo>
                    <a:cubicBezTo>
                      <a:pt x="407349" y="605187"/>
                      <a:pt x="427314" y="594633"/>
                      <a:pt x="433293" y="586734"/>
                    </a:cubicBezTo>
                    <a:lnTo>
                      <a:pt x="486578" y="517561"/>
                    </a:lnTo>
                    <a:cubicBezTo>
                      <a:pt x="502435" y="498408"/>
                      <a:pt x="532656" y="495077"/>
                      <a:pt x="552531" y="511507"/>
                    </a:cubicBezTo>
                    <a:cubicBezTo>
                      <a:pt x="572405" y="527936"/>
                      <a:pt x="566558" y="560371"/>
                      <a:pt x="550701" y="579523"/>
                    </a:cubicBezTo>
                    <a:lnTo>
                      <a:pt x="463050" y="706604"/>
                    </a:lnTo>
                    <a:cubicBezTo>
                      <a:pt x="461743" y="735963"/>
                      <a:pt x="451835" y="764210"/>
                      <a:pt x="434932" y="787836"/>
                    </a:cubicBezTo>
                    <a:lnTo>
                      <a:pt x="414815" y="808705"/>
                    </a:lnTo>
                    <a:lnTo>
                      <a:pt x="542904" y="1116905"/>
                    </a:lnTo>
                    <a:lnTo>
                      <a:pt x="927421" y="998195"/>
                    </a:lnTo>
                    <a:lnTo>
                      <a:pt x="928142" y="1000461"/>
                    </a:lnTo>
                    <a:lnTo>
                      <a:pt x="934932" y="995884"/>
                    </a:lnTo>
                    <a:cubicBezTo>
                      <a:pt x="953191" y="988160"/>
                      <a:pt x="973267" y="983890"/>
                      <a:pt x="994339" y="983890"/>
                    </a:cubicBezTo>
                    <a:lnTo>
                      <a:pt x="1147031" y="983890"/>
                    </a:lnTo>
                    <a:lnTo>
                      <a:pt x="1157253" y="884190"/>
                    </a:lnTo>
                    <a:lnTo>
                      <a:pt x="1115080" y="869092"/>
                    </a:lnTo>
                    <a:cubicBezTo>
                      <a:pt x="1046337" y="839180"/>
                      <a:pt x="987850" y="786802"/>
                      <a:pt x="947046" y="720155"/>
                    </a:cubicBezTo>
                    <a:lnTo>
                      <a:pt x="941122" y="708112"/>
                    </a:lnTo>
                    <a:lnTo>
                      <a:pt x="926676" y="691166"/>
                    </a:lnTo>
                    <a:lnTo>
                      <a:pt x="921422" y="693404"/>
                    </a:lnTo>
                    <a:cubicBezTo>
                      <a:pt x="866492" y="708122"/>
                      <a:pt x="805191" y="657461"/>
                      <a:pt x="784502" y="580250"/>
                    </a:cubicBezTo>
                    <a:cubicBezTo>
                      <a:pt x="768985" y="522342"/>
                      <a:pt x="780720" y="465945"/>
                      <a:pt x="810731" y="435157"/>
                    </a:cubicBezTo>
                    <a:lnTo>
                      <a:pt x="818190" y="429208"/>
                    </a:lnTo>
                    <a:lnTo>
                      <a:pt x="817171" y="416173"/>
                    </a:lnTo>
                    <a:cubicBezTo>
                      <a:pt x="817171" y="186327"/>
                      <a:pt x="1009693" y="0"/>
                      <a:pt x="124718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0" name="楕円 79">
                <a:extLst>
                  <a:ext uri="{FF2B5EF4-FFF2-40B4-BE49-F238E27FC236}">
                    <a16:creationId xmlns:a16="http://schemas.microsoft.com/office/drawing/2014/main" id="{9058D4F6-D488-3FFF-C3D8-7E5160EE54D9}"/>
                  </a:ext>
                </a:extLst>
              </p:cNvPr>
              <p:cNvSpPr/>
              <p:nvPr/>
            </p:nvSpPr>
            <p:spPr bwMode="auto">
              <a:xfrm>
                <a:off x="212882" y="4323597"/>
                <a:ext cx="404746" cy="302606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81" name="グループ化 80">
                <a:extLst>
                  <a:ext uri="{FF2B5EF4-FFF2-40B4-BE49-F238E27FC236}">
                    <a16:creationId xmlns:a16="http://schemas.microsoft.com/office/drawing/2014/main" id="{B92ACE85-303B-EFA5-A5DD-32E993D19246}"/>
                  </a:ext>
                </a:extLst>
              </p:cNvPr>
              <p:cNvGrpSpPr/>
              <p:nvPr/>
            </p:nvGrpSpPr>
            <p:grpSpPr>
              <a:xfrm>
                <a:off x="84560" y="4098516"/>
                <a:ext cx="661390" cy="194431"/>
                <a:chOff x="72302" y="4098516"/>
                <a:chExt cx="661390" cy="194431"/>
              </a:xfrm>
            </p:grpSpPr>
            <p:sp>
              <p:nvSpPr>
                <p:cNvPr id="82" name="楕円 81">
                  <a:extLst>
                    <a:ext uri="{FF2B5EF4-FFF2-40B4-BE49-F238E27FC236}">
                      <a16:creationId xmlns:a16="http://schemas.microsoft.com/office/drawing/2014/main" id="{9C13ACE8-8074-8CC2-B343-D7DDF498701C}"/>
                    </a:ext>
                  </a:extLst>
                </p:cNvPr>
                <p:cNvSpPr/>
                <p:nvPr/>
              </p:nvSpPr>
              <p:spPr bwMode="auto">
                <a:xfrm>
                  <a:off x="72302" y="4098516"/>
                  <a:ext cx="251815" cy="19443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3" name="楕円 82">
                  <a:extLst>
                    <a:ext uri="{FF2B5EF4-FFF2-40B4-BE49-F238E27FC236}">
                      <a16:creationId xmlns:a16="http://schemas.microsoft.com/office/drawing/2014/main" id="{39D15E64-4E02-90EC-C971-0233418EF835}"/>
                    </a:ext>
                  </a:extLst>
                </p:cNvPr>
                <p:cNvSpPr/>
                <p:nvPr/>
              </p:nvSpPr>
              <p:spPr bwMode="auto">
                <a:xfrm>
                  <a:off x="481877" y="4098516"/>
                  <a:ext cx="251815" cy="19443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4" name="楕円 83">
                  <a:extLst>
                    <a:ext uri="{FF2B5EF4-FFF2-40B4-BE49-F238E27FC236}">
                      <a16:creationId xmlns:a16="http://schemas.microsoft.com/office/drawing/2014/main" id="{8DC765D8-CDF4-2E5F-631C-B2D37C828FE6}"/>
                    </a:ext>
                  </a:extLst>
                </p:cNvPr>
                <p:cNvSpPr/>
                <p:nvPr/>
              </p:nvSpPr>
              <p:spPr bwMode="auto">
                <a:xfrm>
                  <a:off x="165439" y="4107436"/>
                  <a:ext cx="65542" cy="56294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5" name="楕円 84">
                  <a:extLst>
                    <a:ext uri="{FF2B5EF4-FFF2-40B4-BE49-F238E27FC236}">
                      <a16:creationId xmlns:a16="http://schemas.microsoft.com/office/drawing/2014/main" id="{7790DA2B-03DB-562B-1027-4C9A93935075}"/>
                    </a:ext>
                  </a:extLst>
                </p:cNvPr>
                <p:cNvSpPr/>
                <p:nvPr/>
              </p:nvSpPr>
              <p:spPr bwMode="auto">
                <a:xfrm>
                  <a:off x="575014" y="4107436"/>
                  <a:ext cx="65542" cy="56294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7C703E91-B9D7-F8C6-308F-A63CDD45B683}"/>
              </a:ext>
            </a:extLst>
          </p:cNvPr>
          <p:cNvGrpSpPr/>
          <p:nvPr/>
        </p:nvGrpSpPr>
        <p:grpSpPr>
          <a:xfrm>
            <a:off x="6640758" y="3811185"/>
            <a:ext cx="2543538" cy="2543538"/>
            <a:chOff x="5077641" y="5974520"/>
            <a:chExt cx="2735056" cy="2735056"/>
          </a:xfrm>
        </p:grpSpPr>
        <p:sp>
          <p:nvSpPr>
            <p:cNvPr id="87" name="四角形: 角を丸くする 86">
              <a:extLst>
                <a:ext uri="{FF2B5EF4-FFF2-40B4-BE49-F238E27FC236}">
                  <a16:creationId xmlns:a16="http://schemas.microsoft.com/office/drawing/2014/main" id="{EE1B65BE-A972-5EEB-E52B-9E2ED380D5A8}"/>
                </a:ext>
              </a:extLst>
            </p:cNvPr>
            <p:cNvSpPr/>
            <p:nvPr/>
          </p:nvSpPr>
          <p:spPr bwMode="auto">
            <a:xfrm>
              <a:off x="5077641" y="5974520"/>
              <a:ext cx="2735056" cy="273505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8" name="四角形: 角を丸くする 87">
              <a:extLst>
                <a:ext uri="{FF2B5EF4-FFF2-40B4-BE49-F238E27FC236}">
                  <a16:creationId xmlns:a16="http://schemas.microsoft.com/office/drawing/2014/main" id="{F059E223-8B8C-D98E-B780-0848B976C383}"/>
                </a:ext>
              </a:extLst>
            </p:cNvPr>
            <p:cNvSpPr/>
            <p:nvPr/>
          </p:nvSpPr>
          <p:spPr bwMode="auto">
            <a:xfrm>
              <a:off x="5265220" y="6162099"/>
              <a:ext cx="2359898" cy="2359898"/>
            </a:xfrm>
            <a:prstGeom prst="roundRect">
              <a:avLst>
                <a:gd name="adj" fmla="val 302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96B6A1D1-6563-6800-8482-292716FD266A}"/>
                </a:ext>
              </a:extLst>
            </p:cNvPr>
            <p:cNvSpPr/>
            <p:nvPr/>
          </p:nvSpPr>
          <p:spPr bwMode="auto">
            <a:xfrm>
              <a:off x="5156603" y="6053482"/>
              <a:ext cx="2577132" cy="2577132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60722167-ADC1-3853-C8D4-34A5F59A2715}"/>
                </a:ext>
              </a:extLst>
            </p:cNvPr>
            <p:cNvSpPr/>
            <p:nvPr/>
          </p:nvSpPr>
          <p:spPr bwMode="auto">
            <a:xfrm rot="900000">
              <a:off x="7162429" y="6756959"/>
              <a:ext cx="181842" cy="706073"/>
            </a:xfrm>
            <a:custGeom>
              <a:avLst/>
              <a:gdLst>
                <a:gd name="connsiteX0" fmla="*/ 76451 w 151977"/>
                <a:gd name="connsiteY0" fmla="*/ 487260 h 590110"/>
                <a:gd name="connsiteX1" fmla="*/ 127876 w 151977"/>
                <a:gd name="connsiteY1" fmla="*/ 538685 h 590110"/>
                <a:gd name="connsiteX2" fmla="*/ 76451 w 151977"/>
                <a:gd name="connsiteY2" fmla="*/ 590110 h 590110"/>
                <a:gd name="connsiteX3" fmla="*/ 25026 w 151977"/>
                <a:gd name="connsiteY3" fmla="*/ 538685 h 590110"/>
                <a:gd name="connsiteX4" fmla="*/ 76451 w 151977"/>
                <a:gd name="connsiteY4" fmla="*/ 487260 h 590110"/>
                <a:gd name="connsiteX5" fmla="*/ 0 w 151977"/>
                <a:gd name="connsiteY5" fmla="*/ 0 h 590110"/>
                <a:gd name="connsiteX6" fmla="*/ 151977 w 151977"/>
                <a:gd name="connsiteY6" fmla="*/ 0 h 590110"/>
                <a:gd name="connsiteX7" fmla="*/ 113983 w 151977"/>
                <a:gd name="connsiteY7" fmla="*/ 450050 h 590110"/>
                <a:gd name="connsiteX8" fmla="*/ 37994 w 151977"/>
                <a:gd name="connsiteY8" fmla="*/ 450050 h 590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1977" h="590110">
                  <a:moveTo>
                    <a:pt x="76451" y="487260"/>
                  </a:moveTo>
                  <a:cubicBezTo>
                    <a:pt x="104852" y="487260"/>
                    <a:pt x="127876" y="510284"/>
                    <a:pt x="127876" y="538685"/>
                  </a:cubicBezTo>
                  <a:cubicBezTo>
                    <a:pt x="127876" y="567086"/>
                    <a:pt x="104852" y="590110"/>
                    <a:pt x="76451" y="590110"/>
                  </a:cubicBezTo>
                  <a:cubicBezTo>
                    <a:pt x="48050" y="590110"/>
                    <a:pt x="25026" y="567086"/>
                    <a:pt x="25026" y="538685"/>
                  </a:cubicBezTo>
                  <a:cubicBezTo>
                    <a:pt x="25026" y="510284"/>
                    <a:pt x="48050" y="487260"/>
                    <a:pt x="76451" y="487260"/>
                  </a:cubicBezTo>
                  <a:close/>
                  <a:moveTo>
                    <a:pt x="0" y="0"/>
                  </a:moveTo>
                  <a:lnTo>
                    <a:pt x="151977" y="0"/>
                  </a:lnTo>
                  <a:lnTo>
                    <a:pt x="113983" y="450050"/>
                  </a:lnTo>
                  <a:lnTo>
                    <a:pt x="37994" y="45005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22F7F61A-6627-4F9A-FCAE-855658549B89}"/>
                </a:ext>
              </a:extLst>
            </p:cNvPr>
            <p:cNvSpPr/>
            <p:nvPr/>
          </p:nvSpPr>
          <p:spPr bwMode="auto">
            <a:xfrm>
              <a:off x="6369050" y="6095672"/>
              <a:ext cx="126768" cy="373166"/>
            </a:xfrm>
            <a:custGeom>
              <a:avLst/>
              <a:gdLst>
                <a:gd name="connsiteX0" fmla="*/ 114300 w 267969"/>
                <a:gd name="connsiteY0" fmla="*/ 88900 h 478573"/>
                <a:gd name="connsiteX1" fmla="*/ 160019 w 267969"/>
                <a:gd name="connsiteY1" fmla="*/ 88900 h 478573"/>
                <a:gd name="connsiteX2" fmla="*/ 160019 w 267969"/>
                <a:gd name="connsiteY2" fmla="*/ 478573 h 478573"/>
                <a:gd name="connsiteX3" fmla="*/ 114300 w 267969"/>
                <a:gd name="connsiteY3" fmla="*/ 478573 h 478573"/>
                <a:gd name="connsiteX4" fmla="*/ 0 w 267969"/>
                <a:gd name="connsiteY4" fmla="*/ 19050 h 478573"/>
                <a:gd name="connsiteX5" fmla="*/ 45719 w 267969"/>
                <a:gd name="connsiteY5" fmla="*/ 19050 h 478573"/>
                <a:gd name="connsiteX6" fmla="*/ 45719 w 267969"/>
                <a:gd name="connsiteY6" fmla="*/ 389673 h 478573"/>
                <a:gd name="connsiteX7" fmla="*/ 0 w 267969"/>
                <a:gd name="connsiteY7" fmla="*/ 389673 h 478573"/>
                <a:gd name="connsiteX8" fmla="*/ 222250 w 267969"/>
                <a:gd name="connsiteY8" fmla="*/ 0 h 478573"/>
                <a:gd name="connsiteX9" fmla="*/ 267969 w 267969"/>
                <a:gd name="connsiteY9" fmla="*/ 0 h 478573"/>
                <a:gd name="connsiteX10" fmla="*/ 267969 w 267969"/>
                <a:gd name="connsiteY10" fmla="*/ 389673 h 478573"/>
                <a:gd name="connsiteX11" fmla="*/ 222250 w 267969"/>
                <a:gd name="connsiteY11" fmla="*/ 389673 h 478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67969" h="478573">
                  <a:moveTo>
                    <a:pt x="114300" y="88900"/>
                  </a:moveTo>
                  <a:lnTo>
                    <a:pt x="160019" y="88900"/>
                  </a:lnTo>
                  <a:lnTo>
                    <a:pt x="160019" y="478573"/>
                  </a:lnTo>
                  <a:lnTo>
                    <a:pt x="114300" y="478573"/>
                  </a:lnTo>
                  <a:close/>
                  <a:moveTo>
                    <a:pt x="0" y="19050"/>
                  </a:moveTo>
                  <a:lnTo>
                    <a:pt x="45719" y="19050"/>
                  </a:lnTo>
                  <a:lnTo>
                    <a:pt x="45719" y="389673"/>
                  </a:lnTo>
                  <a:lnTo>
                    <a:pt x="0" y="389673"/>
                  </a:lnTo>
                  <a:close/>
                  <a:moveTo>
                    <a:pt x="222250" y="0"/>
                  </a:moveTo>
                  <a:lnTo>
                    <a:pt x="267969" y="0"/>
                  </a:lnTo>
                  <a:lnTo>
                    <a:pt x="267969" y="389673"/>
                  </a:lnTo>
                  <a:lnTo>
                    <a:pt x="222250" y="389673"/>
                  </a:lnTo>
                  <a:close/>
                </a:path>
              </a:pathLst>
            </a:cu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CCC59ADD-E64A-A787-4206-19493B858BD2}"/>
                </a:ext>
              </a:extLst>
            </p:cNvPr>
            <p:cNvSpPr/>
            <p:nvPr/>
          </p:nvSpPr>
          <p:spPr bwMode="auto">
            <a:xfrm>
              <a:off x="6336500" y="6547799"/>
              <a:ext cx="211869" cy="466107"/>
            </a:xfrm>
            <a:custGeom>
              <a:avLst/>
              <a:gdLst>
                <a:gd name="connsiteX0" fmla="*/ 53293 w 215660"/>
                <a:gd name="connsiteY0" fmla="*/ 311676 h 917526"/>
                <a:gd name="connsiteX1" fmla="*/ 106300 w 215660"/>
                <a:gd name="connsiteY1" fmla="*/ 653698 h 917526"/>
                <a:gd name="connsiteX2" fmla="*/ 212315 w 215660"/>
                <a:gd name="connsiteY2" fmla="*/ 535307 h 917526"/>
                <a:gd name="connsiteX3" fmla="*/ 183402 w 215660"/>
                <a:gd name="connsiteY3" fmla="*/ 864173 h 917526"/>
                <a:gd name="connsiteX4" fmla="*/ 125575 w 215660"/>
                <a:gd name="connsiteY4" fmla="*/ 910215 h 917526"/>
                <a:gd name="connsiteX5" fmla="*/ 77387 w 215660"/>
                <a:gd name="connsiteY5" fmla="*/ 791823 h 917526"/>
                <a:gd name="connsiteX6" fmla="*/ 285 w 215660"/>
                <a:gd name="connsiteY6" fmla="*/ 831287 h 917526"/>
                <a:gd name="connsiteX7" fmla="*/ 53293 w 215660"/>
                <a:gd name="connsiteY7" fmla="*/ 311676 h 917526"/>
                <a:gd name="connsiteX8" fmla="*/ 47921 w 215660"/>
                <a:gd name="connsiteY8" fmla="*/ 682 h 917526"/>
                <a:gd name="connsiteX9" fmla="*/ 101639 w 215660"/>
                <a:gd name="connsiteY9" fmla="*/ 50314 h 917526"/>
                <a:gd name="connsiteX10" fmla="*/ 86291 w 215660"/>
                <a:gd name="connsiteY10" fmla="*/ 153714 h 917526"/>
                <a:gd name="connsiteX11" fmla="*/ 28736 w 215660"/>
                <a:gd name="connsiteY11" fmla="*/ 83402 h 917526"/>
                <a:gd name="connsiteX12" fmla="*/ 47921 w 215660"/>
                <a:gd name="connsiteY12" fmla="*/ 682 h 917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15660" h="917526">
                  <a:moveTo>
                    <a:pt x="53293" y="311676"/>
                  </a:moveTo>
                  <a:cubicBezTo>
                    <a:pt x="70962" y="282078"/>
                    <a:pt x="79797" y="616427"/>
                    <a:pt x="106300" y="653698"/>
                  </a:cubicBezTo>
                  <a:cubicBezTo>
                    <a:pt x="132804" y="690970"/>
                    <a:pt x="199465" y="500228"/>
                    <a:pt x="212315" y="535307"/>
                  </a:cubicBezTo>
                  <a:cubicBezTo>
                    <a:pt x="225165" y="570385"/>
                    <a:pt x="197858" y="801688"/>
                    <a:pt x="183402" y="864173"/>
                  </a:cubicBezTo>
                  <a:cubicBezTo>
                    <a:pt x="168945" y="926658"/>
                    <a:pt x="143244" y="922273"/>
                    <a:pt x="125575" y="910215"/>
                  </a:cubicBezTo>
                  <a:cubicBezTo>
                    <a:pt x="107906" y="898156"/>
                    <a:pt x="98268" y="804978"/>
                    <a:pt x="77387" y="791823"/>
                  </a:cubicBezTo>
                  <a:cubicBezTo>
                    <a:pt x="56505" y="778668"/>
                    <a:pt x="4301" y="911311"/>
                    <a:pt x="285" y="831287"/>
                  </a:cubicBezTo>
                  <a:cubicBezTo>
                    <a:pt x="-3730" y="751262"/>
                    <a:pt x="35624" y="341274"/>
                    <a:pt x="53293" y="311676"/>
                  </a:cubicBezTo>
                  <a:close/>
                  <a:moveTo>
                    <a:pt x="47921" y="682"/>
                  </a:moveTo>
                  <a:cubicBezTo>
                    <a:pt x="60071" y="-4833"/>
                    <a:pt x="96523" y="24119"/>
                    <a:pt x="101639" y="50314"/>
                  </a:cubicBezTo>
                  <a:cubicBezTo>
                    <a:pt x="106755" y="76509"/>
                    <a:pt x="98441" y="148200"/>
                    <a:pt x="86291" y="153714"/>
                  </a:cubicBezTo>
                  <a:cubicBezTo>
                    <a:pt x="74140" y="159229"/>
                    <a:pt x="35131" y="108907"/>
                    <a:pt x="28736" y="83402"/>
                  </a:cubicBezTo>
                  <a:cubicBezTo>
                    <a:pt x="22342" y="57897"/>
                    <a:pt x="35771" y="6197"/>
                    <a:pt x="47921" y="682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CF671D53-3F83-7C14-FDD3-AE55ACD8DC42}"/>
                </a:ext>
              </a:extLst>
            </p:cNvPr>
            <p:cNvSpPr/>
            <p:nvPr/>
          </p:nvSpPr>
          <p:spPr bwMode="auto">
            <a:xfrm rot="4500000">
              <a:off x="5657499" y="6070799"/>
              <a:ext cx="276550" cy="819323"/>
            </a:xfrm>
            <a:custGeom>
              <a:avLst/>
              <a:gdLst>
                <a:gd name="connsiteX0" fmla="*/ 0 w 434317"/>
                <a:gd name="connsiteY0" fmla="*/ 962544 h 1286733"/>
                <a:gd name="connsiteX1" fmla="*/ 55366 w 434317"/>
                <a:gd name="connsiteY1" fmla="*/ 781287 h 1286733"/>
                <a:gd name="connsiteX2" fmla="*/ 89189 w 434317"/>
                <a:gd name="connsiteY2" fmla="*/ 744064 h 1286733"/>
                <a:gd name="connsiteX3" fmla="*/ 78172 w 434317"/>
                <a:gd name="connsiteY3" fmla="*/ 737713 h 1286733"/>
                <a:gd name="connsiteX4" fmla="*/ 31316 w 434317"/>
                <a:gd name="connsiteY4" fmla="*/ 640988 h 1286733"/>
                <a:gd name="connsiteX5" fmla="*/ 78172 w 434317"/>
                <a:gd name="connsiteY5" fmla="*/ 544263 h 1286733"/>
                <a:gd name="connsiteX6" fmla="*/ 86352 w 434317"/>
                <a:gd name="connsiteY6" fmla="*/ 539547 h 1286733"/>
                <a:gd name="connsiteX7" fmla="*/ 55367 w 434317"/>
                <a:gd name="connsiteY7" fmla="*/ 505447 h 1286733"/>
                <a:gd name="connsiteX8" fmla="*/ 1 w 434317"/>
                <a:gd name="connsiteY8" fmla="*/ 324191 h 1286733"/>
                <a:gd name="connsiteX9" fmla="*/ 324190 w 434317"/>
                <a:gd name="connsiteY9" fmla="*/ 0 h 1286733"/>
                <a:gd name="connsiteX10" fmla="*/ 162096 w 434317"/>
                <a:gd name="connsiteY10" fmla="*/ 324191 h 1286733"/>
                <a:gd name="connsiteX11" fmla="*/ 186479 w 434317"/>
                <a:gd name="connsiteY11" fmla="*/ 462639 h 1286733"/>
                <a:gd name="connsiteX12" fmla="*/ 207049 w 434317"/>
                <a:gd name="connsiteY12" fmla="*/ 506917 h 1286733"/>
                <a:gd name="connsiteX13" fmla="*/ 253567 w 434317"/>
                <a:gd name="connsiteY13" fmla="*/ 514948 h 1286733"/>
                <a:gd name="connsiteX14" fmla="*/ 293058 w 434317"/>
                <a:gd name="connsiteY14" fmla="*/ 535435 h 1286733"/>
                <a:gd name="connsiteX15" fmla="*/ 309330 w 434317"/>
                <a:gd name="connsiteY15" fmla="*/ 550747 h 1286733"/>
                <a:gd name="connsiteX16" fmla="*/ 309416 w 434317"/>
                <a:gd name="connsiteY16" fmla="*/ 547406 h 1286733"/>
                <a:gd name="connsiteX17" fmla="*/ 394221 w 434317"/>
                <a:gd name="connsiteY17" fmla="*/ 470166 h 1286733"/>
                <a:gd name="connsiteX18" fmla="*/ 434316 w 434317"/>
                <a:gd name="connsiteY18" fmla="*/ 539614 h 1286733"/>
                <a:gd name="connsiteX19" fmla="*/ 434317 w 434317"/>
                <a:gd name="connsiteY19" fmla="*/ 539615 h 1286733"/>
                <a:gd name="connsiteX20" fmla="*/ 353968 w 434317"/>
                <a:gd name="connsiteY20" fmla="*/ 572443 h 1286733"/>
                <a:gd name="connsiteX21" fmla="*/ 329368 w 434317"/>
                <a:gd name="connsiteY21" fmla="*/ 574139 h 1286733"/>
                <a:gd name="connsiteX22" fmla="*/ 344083 w 434317"/>
                <a:gd name="connsiteY22" fmla="*/ 600311 h 1286733"/>
                <a:gd name="connsiteX23" fmla="*/ 351276 w 434317"/>
                <a:gd name="connsiteY23" fmla="*/ 640988 h 1286733"/>
                <a:gd name="connsiteX24" fmla="*/ 344083 w 434317"/>
                <a:gd name="connsiteY24" fmla="*/ 681665 h 1286733"/>
                <a:gd name="connsiteX25" fmla="*/ 335517 w 434317"/>
                <a:gd name="connsiteY25" fmla="*/ 696901 h 1286733"/>
                <a:gd name="connsiteX26" fmla="*/ 353969 w 434317"/>
                <a:gd name="connsiteY26" fmla="*/ 698173 h 1286733"/>
                <a:gd name="connsiteX27" fmla="*/ 434317 w 434317"/>
                <a:gd name="connsiteY27" fmla="*/ 731001 h 1286733"/>
                <a:gd name="connsiteX28" fmla="*/ 394222 w 434317"/>
                <a:gd name="connsiteY28" fmla="*/ 800449 h 1286733"/>
                <a:gd name="connsiteX29" fmla="*/ 394221 w 434317"/>
                <a:gd name="connsiteY29" fmla="*/ 800450 h 1286733"/>
                <a:gd name="connsiteX30" fmla="*/ 325617 w 434317"/>
                <a:gd name="connsiteY30" fmla="*/ 747280 h 1286733"/>
                <a:gd name="connsiteX31" fmla="*/ 312687 w 434317"/>
                <a:gd name="connsiteY31" fmla="*/ 728070 h 1286733"/>
                <a:gd name="connsiteX32" fmla="*/ 293058 w 434317"/>
                <a:gd name="connsiteY32" fmla="*/ 746541 h 1286733"/>
                <a:gd name="connsiteX33" fmla="*/ 253567 w 434317"/>
                <a:gd name="connsiteY33" fmla="*/ 767028 h 1286733"/>
                <a:gd name="connsiteX34" fmla="*/ 209451 w 434317"/>
                <a:gd name="connsiteY34" fmla="*/ 774644 h 1286733"/>
                <a:gd name="connsiteX35" fmla="*/ 186477 w 434317"/>
                <a:gd name="connsiteY35" fmla="*/ 824095 h 1286733"/>
                <a:gd name="connsiteX36" fmla="*/ 162095 w 434317"/>
                <a:gd name="connsiteY36" fmla="*/ 962544 h 1286733"/>
                <a:gd name="connsiteX37" fmla="*/ 324189 w 434317"/>
                <a:gd name="connsiteY37" fmla="*/ 1286733 h 1286733"/>
                <a:gd name="connsiteX38" fmla="*/ 0 w 434317"/>
                <a:gd name="connsiteY38" fmla="*/ 962544 h 1286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434317" h="1286733">
                  <a:moveTo>
                    <a:pt x="0" y="962544"/>
                  </a:moveTo>
                  <a:cubicBezTo>
                    <a:pt x="0" y="895402"/>
                    <a:pt x="20411" y="833028"/>
                    <a:pt x="55366" y="781287"/>
                  </a:cubicBezTo>
                  <a:lnTo>
                    <a:pt x="89189" y="744064"/>
                  </a:lnTo>
                  <a:lnTo>
                    <a:pt x="78172" y="737713"/>
                  </a:lnTo>
                  <a:cubicBezTo>
                    <a:pt x="49222" y="712959"/>
                    <a:pt x="31316" y="678761"/>
                    <a:pt x="31316" y="640988"/>
                  </a:cubicBezTo>
                  <a:cubicBezTo>
                    <a:pt x="31316" y="603214"/>
                    <a:pt x="49222" y="569017"/>
                    <a:pt x="78172" y="544263"/>
                  </a:cubicBezTo>
                  <a:lnTo>
                    <a:pt x="86352" y="539547"/>
                  </a:lnTo>
                  <a:lnTo>
                    <a:pt x="55367" y="505447"/>
                  </a:lnTo>
                  <a:cubicBezTo>
                    <a:pt x="20412" y="453707"/>
                    <a:pt x="1" y="391333"/>
                    <a:pt x="1" y="324191"/>
                  </a:cubicBezTo>
                  <a:cubicBezTo>
                    <a:pt x="1" y="145145"/>
                    <a:pt x="145145" y="0"/>
                    <a:pt x="324190" y="0"/>
                  </a:cubicBezTo>
                  <a:cubicBezTo>
                    <a:pt x="222149" y="76533"/>
                    <a:pt x="162096" y="196639"/>
                    <a:pt x="162096" y="324191"/>
                  </a:cubicBezTo>
                  <a:cubicBezTo>
                    <a:pt x="162096" y="372022"/>
                    <a:pt x="170541" y="418807"/>
                    <a:pt x="186479" y="462639"/>
                  </a:cubicBezTo>
                  <a:lnTo>
                    <a:pt x="207049" y="506917"/>
                  </a:lnTo>
                  <a:lnTo>
                    <a:pt x="253567" y="514948"/>
                  </a:lnTo>
                  <a:cubicBezTo>
                    <a:pt x="267922" y="520140"/>
                    <a:pt x="281206" y="527072"/>
                    <a:pt x="293058" y="535435"/>
                  </a:cubicBezTo>
                  <a:lnTo>
                    <a:pt x="309330" y="550747"/>
                  </a:lnTo>
                  <a:lnTo>
                    <a:pt x="309416" y="547406"/>
                  </a:lnTo>
                  <a:cubicBezTo>
                    <a:pt x="318210" y="525711"/>
                    <a:pt x="350593" y="495355"/>
                    <a:pt x="394221" y="470166"/>
                  </a:cubicBezTo>
                  <a:cubicBezTo>
                    <a:pt x="334027" y="528069"/>
                    <a:pt x="354074" y="562792"/>
                    <a:pt x="434316" y="539614"/>
                  </a:cubicBezTo>
                  <a:lnTo>
                    <a:pt x="434317" y="539615"/>
                  </a:lnTo>
                  <a:cubicBezTo>
                    <a:pt x="405232" y="556407"/>
                    <a:pt x="376656" y="567723"/>
                    <a:pt x="353968" y="572443"/>
                  </a:cubicBezTo>
                  <a:lnTo>
                    <a:pt x="329368" y="574139"/>
                  </a:lnTo>
                  <a:lnTo>
                    <a:pt x="344083" y="600311"/>
                  </a:lnTo>
                  <a:cubicBezTo>
                    <a:pt x="348757" y="613161"/>
                    <a:pt x="351276" y="626823"/>
                    <a:pt x="351276" y="640988"/>
                  </a:cubicBezTo>
                  <a:cubicBezTo>
                    <a:pt x="351276" y="655153"/>
                    <a:pt x="348757" y="668815"/>
                    <a:pt x="344083" y="681665"/>
                  </a:cubicBezTo>
                  <a:lnTo>
                    <a:pt x="335517" y="696901"/>
                  </a:lnTo>
                  <a:lnTo>
                    <a:pt x="353969" y="698173"/>
                  </a:lnTo>
                  <a:cubicBezTo>
                    <a:pt x="376657" y="702893"/>
                    <a:pt x="405232" y="714209"/>
                    <a:pt x="434317" y="731001"/>
                  </a:cubicBezTo>
                  <a:cubicBezTo>
                    <a:pt x="354075" y="707823"/>
                    <a:pt x="334028" y="742546"/>
                    <a:pt x="394222" y="800449"/>
                  </a:cubicBezTo>
                  <a:lnTo>
                    <a:pt x="394221" y="800450"/>
                  </a:lnTo>
                  <a:cubicBezTo>
                    <a:pt x="365136" y="783657"/>
                    <a:pt x="341049" y="764568"/>
                    <a:pt x="325617" y="747280"/>
                  </a:cubicBezTo>
                  <a:lnTo>
                    <a:pt x="312687" y="728070"/>
                  </a:lnTo>
                  <a:lnTo>
                    <a:pt x="293058" y="746541"/>
                  </a:lnTo>
                  <a:cubicBezTo>
                    <a:pt x="281206" y="754904"/>
                    <a:pt x="267922" y="761836"/>
                    <a:pt x="253567" y="767028"/>
                  </a:cubicBezTo>
                  <a:lnTo>
                    <a:pt x="209451" y="774644"/>
                  </a:lnTo>
                  <a:lnTo>
                    <a:pt x="186477" y="824095"/>
                  </a:lnTo>
                  <a:cubicBezTo>
                    <a:pt x="170540" y="867928"/>
                    <a:pt x="162095" y="914713"/>
                    <a:pt x="162095" y="962544"/>
                  </a:cubicBezTo>
                  <a:cubicBezTo>
                    <a:pt x="162095" y="1090095"/>
                    <a:pt x="222149" y="1210202"/>
                    <a:pt x="324189" y="1286733"/>
                  </a:cubicBezTo>
                  <a:cubicBezTo>
                    <a:pt x="145144" y="1286733"/>
                    <a:pt x="0" y="1141589"/>
                    <a:pt x="0" y="962544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CCF5070D-75E4-D47E-183D-F770DB9A5E5B}"/>
                </a:ext>
              </a:extLst>
            </p:cNvPr>
            <p:cNvGrpSpPr/>
            <p:nvPr/>
          </p:nvGrpSpPr>
          <p:grpSpPr>
            <a:xfrm>
              <a:off x="5178763" y="7097864"/>
              <a:ext cx="2512584" cy="1367100"/>
              <a:chOff x="-841037" y="3859364"/>
              <a:chExt cx="2512584" cy="1367100"/>
            </a:xfrm>
          </p:grpSpPr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462A767F-040D-313A-775B-ADA8628D7B19}"/>
                  </a:ext>
                </a:extLst>
              </p:cNvPr>
              <p:cNvSpPr/>
              <p:nvPr/>
            </p:nvSpPr>
            <p:spPr>
              <a:xfrm>
                <a:off x="-841037" y="3859364"/>
                <a:ext cx="2512584" cy="1367100"/>
              </a:xfrm>
              <a:custGeom>
                <a:avLst/>
                <a:gdLst>
                  <a:gd name="connsiteX0" fmla="*/ 1247181 w 2512584"/>
                  <a:gd name="connsiteY0" fmla="*/ 0 h 1367100"/>
                  <a:gd name="connsiteX1" fmla="*/ 1677190 w 2512584"/>
                  <a:gd name="connsiteY1" fmla="*/ 416173 h 1367100"/>
                  <a:gd name="connsiteX2" fmla="*/ 1676302 w 2512584"/>
                  <a:gd name="connsiteY2" fmla="*/ 427547 h 1367100"/>
                  <a:gd name="connsiteX3" fmla="*/ 1685843 w 2512584"/>
                  <a:gd name="connsiteY3" fmla="*/ 435157 h 1367100"/>
                  <a:gd name="connsiteX4" fmla="*/ 1712072 w 2512584"/>
                  <a:gd name="connsiteY4" fmla="*/ 580251 h 1367100"/>
                  <a:gd name="connsiteX5" fmla="*/ 1575152 w 2512584"/>
                  <a:gd name="connsiteY5" fmla="*/ 693404 h 1367100"/>
                  <a:gd name="connsiteX6" fmla="*/ 1568274 w 2512584"/>
                  <a:gd name="connsiteY6" fmla="*/ 690476 h 1367100"/>
                  <a:gd name="connsiteX7" fmla="*/ 1558473 w 2512584"/>
                  <a:gd name="connsiteY7" fmla="*/ 701973 h 1367100"/>
                  <a:gd name="connsiteX8" fmla="*/ 1549529 w 2512584"/>
                  <a:gd name="connsiteY8" fmla="*/ 720155 h 1367100"/>
                  <a:gd name="connsiteX9" fmla="*/ 1381495 w 2512584"/>
                  <a:gd name="connsiteY9" fmla="*/ 869092 h 1367100"/>
                  <a:gd name="connsiteX10" fmla="*/ 1339320 w 2512584"/>
                  <a:gd name="connsiteY10" fmla="*/ 884190 h 1367100"/>
                  <a:gd name="connsiteX11" fmla="*/ 1349543 w 2512584"/>
                  <a:gd name="connsiteY11" fmla="*/ 983890 h 1367100"/>
                  <a:gd name="connsiteX12" fmla="*/ 1511656 w 2512584"/>
                  <a:gd name="connsiteY12" fmla="*/ 983890 h 1367100"/>
                  <a:gd name="connsiteX13" fmla="*/ 1571064 w 2512584"/>
                  <a:gd name="connsiteY13" fmla="*/ 995884 h 1367100"/>
                  <a:gd name="connsiteX14" fmla="*/ 1584110 w 2512584"/>
                  <a:gd name="connsiteY14" fmla="*/ 1004680 h 1367100"/>
                  <a:gd name="connsiteX15" fmla="*/ 1585163 w 2512584"/>
                  <a:gd name="connsiteY15" fmla="*/ 1001370 h 1367100"/>
                  <a:gd name="connsiteX16" fmla="*/ 1969680 w 2512584"/>
                  <a:gd name="connsiteY16" fmla="*/ 1120080 h 1367100"/>
                  <a:gd name="connsiteX17" fmla="*/ 2097769 w 2512584"/>
                  <a:gd name="connsiteY17" fmla="*/ 811880 h 1367100"/>
                  <a:gd name="connsiteX18" fmla="*/ 2077652 w 2512584"/>
                  <a:gd name="connsiteY18" fmla="*/ 791011 h 1367100"/>
                  <a:gd name="connsiteX19" fmla="*/ 2049534 w 2512584"/>
                  <a:gd name="connsiteY19" fmla="*/ 709779 h 1367100"/>
                  <a:gd name="connsiteX20" fmla="*/ 1961883 w 2512584"/>
                  <a:gd name="connsiteY20" fmla="*/ 582698 h 1367100"/>
                  <a:gd name="connsiteX21" fmla="*/ 1960053 w 2512584"/>
                  <a:gd name="connsiteY21" fmla="*/ 514682 h 1367100"/>
                  <a:gd name="connsiteX22" fmla="*/ 2026006 w 2512584"/>
                  <a:gd name="connsiteY22" fmla="*/ 520736 h 1367100"/>
                  <a:gd name="connsiteX23" fmla="*/ 2079291 w 2512584"/>
                  <a:gd name="connsiteY23" fmla="*/ 589909 h 1367100"/>
                  <a:gd name="connsiteX24" fmla="*/ 2117294 w 2512584"/>
                  <a:gd name="connsiteY24" fmla="*/ 596840 h 1367100"/>
                  <a:gd name="connsiteX25" fmla="*/ 2156474 w 2512584"/>
                  <a:gd name="connsiteY25" fmla="*/ 339551 h 1367100"/>
                  <a:gd name="connsiteX26" fmla="*/ 2196811 w 2512584"/>
                  <a:gd name="connsiteY26" fmla="*/ 306154 h 1367100"/>
                  <a:gd name="connsiteX27" fmla="*/ 2230208 w 2512584"/>
                  <a:gd name="connsiteY27" fmla="*/ 346493 h 1367100"/>
                  <a:gd name="connsiteX28" fmla="*/ 2211391 w 2512584"/>
                  <a:gd name="connsiteY28" fmla="*/ 546384 h 1367100"/>
                  <a:gd name="connsiteX29" fmla="*/ 2220662 w 2512584"/>
                  <a:gd name="connsiteY29" fmla="*/ 549828 h 1367100"/>
                  <a:gd name="connsiteX30" fmla="*/ 2300398 w 2512584"/>
                  <a:gd name="connsiteY30" fmla="*/ 335166 h 1367100"/>
                  <a:gd name="connsiteX31" fmla="*/ 2348005 w 2512584"/>
                  <a:gd name="connsiteY31" fmla="*/ 313348 h 1367100"/>
                  <a:gd name="connsiteX32" fmla="*/ 2369823 w 2512584"/>
                  <a:gd name="connsiteY32" fmla="*/ 360954 h 1367100"/>
                  <a:gd name="connsiteX33" fmla="*/ 2290087 w 2512584"/>
                  <a:gd name="connsiteY33" fmla="*/ 575616 h 1367100"/>
                  <a:gd name="connsiteX34" fmla="*/ 2301594 w 2512584"/>
                  <a:gd name="connsiteY34" fmla="*/ 579890 h 1367100"/>
                  <a:gd name="connsiteX35" fmla="*/ 2417836 w 2512584"/>
                  <a:gd name="connsiteY35" fmla="*/ 416187 h 1367100"/>
                  <a:gd name="connsiteX36" fmla="*/ 2456030 w 2512584"/>
                  <a:gd name="connsiteY36" fmla="*/ 401461 h 1367100"/>
                  <a:gd name="connsiteX37" fmla="*/ 2469467 w 2512584"/>
                  <a:gd name="connsiteY37" fmla="*/ 407433 h 1367100"/>
                  <a:gd name="connsiteX38" fmla="*/ 2478220 w 2512584"/>
                  <a:gd name="connsiteY38" fmla="*/ 459065 h 1367100"/>
                  <a:gd name="connsiteX39" fmla="*/ 2361505 w 2512584"/>
                  <a:gd name="connsiteY39" fmla="*/ 623435 h 1367100"/>
                  <a:gd name="connsiteX40" fmla="*/ 2367101 w 2512584"/>
                  <a:gd name="connsiteY40" fmla="*/ 633090 h 1367100"/>
                  <a:gd name="connsiteX41" fmla="*/ 2466338 w 2512584"/>
                  <a:gd name="connsiteY41" fmla="*/ 550928 h 1367100"/>
                  <a:gd name="connsiteX42" fmla="*/ 2497378 w 2512584"/>
                  <a:gd name="connsiteY42" fmla="*/ 547619 h 1367100"/>
                  <a:gd name="connsiteX43" fmla="*/ 2506096 w 2512584"/>
                  <a:gd name="connsiteY43" fmla="*/ 554670 h 1367100"/>
                  <a:gd name="connsiteX44" fmla="*/ 2512460 w 2512584"/>
                  <a:gd name="connsiteY44" fmla="*/ 575324 h 1367100"/>
                  <a:gd name="connsiteX45" fmla="*/ 2502353 w 2512584"/>
                  <a:gd name="connsiteY45" fmla="*/ 594427 h 1367100"/>
                  <a:gd name="connsiteX46" fmla="*/ 2372255 w 2512584"/>
                  <a:gd name="connsiteY46" fmla="*/ 715128 h 1367100"/>
                  <a:gd name="connsiteX47" fmla="*/ 2355314 w 2512584"/>
                  <a:gd name="connsiteY47" fmla="*/ 760736 h 1367100"/>
                  <a:gd name="connsiteX48" fmla="*/ 2249432 w 2512584"/>
                  <a:gd name="connsiteY48" fmla="*/ 854819 h 1367100"/>
                  <a:gd name="connsiteX49" fmla="*/ 2223183 w 2512584"/>
                  <a:gd name="connsiteY49" fmla="*/ 858561 h 1367100"/>
                  <a:gd name="connsiteX50" fmla="*/ 2116913 w 2512584"/>
                  <a:gd name="connsiteY50" fmla="*/ 1215016 h 1367100"/>
                  <a:gd name="connsiteX51" fmla="*/ 1979961 w 2512584"/>
                  <a:gd name="connsiteY51" fmla="*/ 1281745 h 1367100"/>
                  <a:gd name="connsiteX52" fmla="*/ 1664279 w 2512584"/>
                  <a:gd name="connsiteY52" fmla="*/ 1188194 h 1367100"/>
                  <a:gd name="connsiteX53" fmla="*/ 1664279 w 2512584"/>
                  <a:gd name="connsiteY53" fmla="*/ 1255702 h 1367100"/>
                  <a:gd name="connsiteX54" fmla="*/ 1662837 w 2512584"/>
                  <a:gd name="connsiteY54" fmla="*/ 1256578 h 1367100"/>
                  <a:gd name="connsiteX55" fmla="*/ 1662837 w 2512584"/>
                  <a:gd name="connsiteY55" fmla="*/ 1367100 h 1367100"/>
                  <a:gd name="connsiteX56" fmla="*/ 841859 w 2512584"/>
                  <a:gd name="connsiteY56" fmla="*/ 1367100 h 1367100"/>
                  <a:gd name="connsiteX57" fmla="*/ 841859 w 2512584"/>
                  <a:gd name="connsiteY57" fmla="*/ 1264666 h 1367100"/>
                  <a:gd name="connsiteX58" fmla="*/ 841716 w 2512584"/>
                  <a:gd name="connsiteY58" fmla="*/ 1264579 h 1367100"/>
                  <a:gd name="connsiteX59" fmla="*/ 841716 w 2512584"/>
                  <a:gd name="connsiteY59" fmla="*/ 1186971 h 1367100"/>
                  <a:gd name="connsiteX60" fmla="*/ 532623 w 2512584"/>
                  <a:gd name="connsiteY60" fmla="*/ 1278570 h 1367100"/>
                  <a:gd name="connsiteX61" fmla="*/ 395671 w 2512584"/>
                  <a:gd name="connsiteY61" fmla="*/ 1211841 h 1367100"/>
                  <a:gd name="connsiteX62" fmla="*/ 289401 w 2512584"/>
                  <a:gd name="connsiteY62" fmla="*/ 855386 h 1367100"/>
                  <a:gd name="connsiteX63" fmla="*/ 263152 w 2512584"/>
                  <a:gd name="connsiteY63" fmla="*/ 851644 h 1367100"/>
                  <a:gd name="connsiteX64" fmla="*/ 157270 w 2512584"/>
                  <a:gd name="connsiteY64" fmla="*/ 757561 h 1367100"/>
                  <a:gd name="connsiteX65" fmla="*/ 140329 w 2512584"/>
                  <a:gd name="connsiteY65" fmla="*/ 711953 h 1367100"/>
                  <a:gd name="connsiteX66" fmla="*/ 10231 w 2512584"/>
                  <a:gd name="connsiteY66" fmla="*/ 591252 h 1367100"/>
                  <a:gd name="connsiteX67" fmla="*/ 124 w 2512584"/>
                  <a:gd name="connsiteY67" fmla="*/ 572149 h 1367100"/>
                  <a:gd name="connsiteX68" fmla="*/ 6488 w 2512584"/>
                  <a:gd name="connsiteY68" fmla="*/ 551495 h 1367100"/>
                  <a:gd name="connsiteX69" fmla="*/ 15206 w 2512584"/>
                  <a:gd name="connsiteY69" fmla="*/ 544444 h 1367100"/>
                  <a:gd name="connsiteX70" fmla="*/ 46246 w 2512584"/>
                  <a:gd name="connsiteY70" fmla="*/ 547753 h 1367100"/>
                  <a:gd name="connsiteX71" fmla="*/ 145483 w 2512584"/>
                  <a:gd name="connsiteY71" fmla="*/ 629915 h 1367100"/>
                  <a:gd name="connsiteX72" fmla="*/ 151079 w 2512584"/>
                  <a:gd name="connsiteY72" fmla="*/ 620260 h 1367100"/>
                  <a:gd name="connsiteX73" fmla="*/ 34364 w 2512584"/>
                  <a:gd name="connsiteY73" fmla="*/ 455890 h 1367100"/>
                  <a:gd name="connsiteX74" fmla="*/ 43118 w 2512584"/>
                  <a:gd name="connsiteY74" fmla="*/ 404258 h 1367100"/>
                  <a:gd name="connsiteX75" fmla="*/ 56554 w 2512584"/>
                  <a:gd name="connsiteY75" fmla="*/ 398286 h 1367100"/>
                  <a:gd name="connsiteX76" fmla="*/ 94748 w 2512584"/>
                  <a:gd name="connsiteY76" fmla="*/ 413012 h 1367100"/>
                  <a:gd name="connsiteX77" fmla="*/ 210990 w 2512584"/>
                  <a:gd name="connsiteY77" fmla="*/ 576715 h 1367100"/>
                  <a:gd name="connsiteX78" fmla="*/ 222497 w 2512584"/>
                  <a:gd name="connsiteY78" fmla="*/ 572441 h 1367100"/>
                  <a:gd name="connsiteX79" fmla="*/ 142761 w 2512584"/>
                  <a:gd name="connsiteY79" fmla="*/ 357779 h 1367100"/>
                  <a:gd name="connsiteX80" fmla="*/ 164579 w 2512584"/>
                  <a:gd name="connsiteY80" fmla="*/ 310173 h 1367100"/>
                  <a:gd name="connsiteX81" fmla="*/ 212186 w 2512584"/>
                  <a:gd name="connsiteY81" fmla="*/ 331991 h 1367100"/>
                  <a:gd name="connsiteX82" fmla="*/ 291922 w 2512584"/>
                  <a:gd name="connsiteY82" fmla="*/ 546653 h 1367100"/>
                  <a:gd name="connsiteX83" fmla="*/ 301193 w 2512584"/>
                  <a:gd name="connsiteY83" fmla="*/ 543209 h 1367100"/>
                  <a:gd name="connsiteX84" fmla="*/ 282376 w 2512584"/>
                  <a:gd name="connsiteY84" fmla="*/ 343318 h 1367100"/>
                  <a:gd name="connsiteX85" fmla="*/ 315773 w 2512584"/>
                  <a:gd name="connsiteY85" fmla="*/ 302979 h 1367100"/>
                  <a:gd name="connsiteX86" fmla="*/ 356110 w 2512584"/>
                  <a:gd name="connsiteY86" fmla="*/ 336376 h 1367100"/>
                  <a:gd name="connsiteX87" fmla="*/ 395290 w 2512584"/>
                  <a:gd name="connsiteY87" fmla="*/ 593665 h 1367100"/>
                  <a:gd name="connsiteX88" fmla="*/ 433293 w 2512584"/>
                  <a:gd name="connsiteY88" fmla="*/ 586734 h 1367100"/>
                  <a:gd name="connsiteX89" fmla="*/ 486578 w 2512584"/>
                  <a:gd name="connsiteY89" fmla="*/ 517561 h 1367100"/>
                  <a:gd name="connsiteX90" fmla="*/ 552531 w 2512584"/>
                  <a:gd name="connsiteY90" fmla="*/ 511507 h 1367100"/>
                  <a:gd name="connsiteX91" fmla="*/ 550701 w 2512584"/>
                  <a:gd name="connsiteY91" fmla="*/ 579523 h 1367100"/>
                  <a:gd name="connsiteX92" fmla="*/ 463050 w 2512584"/>
                  <a:gd name="connsiteY92" fmla="*/ 706604 h 1367100"/>
                  <a:gd name="connsiteX93" fmla="*/ 434932 w 2512584"/>
                  <a:gd name="connsiteY93" fmla="*/ 787836 h 1367100"/>
                  <a:gd name="connsiteX94" fmla="*/ 414815 w 2512584"/>
                  <a:gd name="connsiteY94" fmla="*/ 808705 h 1367100"/>
                  <a:gd name="connsiteX95" fmla="*/ 542904 w 2512584"/>
                  <a:gd name="connsiteY95" fmla="*/ 1116905 h 1367100"/>
                  <a:gd name="connsiteX96" fmla="*/ 927421 w 2512584"/>
                  <a:gd name="connsiteY96" fmla="*/ 998195 h 1367100"/>
                  <a:gd name="connsiteX97" fmla="*/ 928142 w 2512584"/>
                  <a:gd name="connsiteY97" fmla="*/ 1000461 h 1367100"/>
                  <a:gd name="connsiteX98" fmla="*/ 934932 w 2512584"/>
                  <a:gd name="connsiteY98" fmla="*/ 995884 h 1367100"/>
                  <a:gd name="connsiteX99" fmla="*/ 994339 w 2512584"/>
                  <a:gd name="connsiteY99" fmla="*/ 983890 h 1367100"/>
                  <a:gd name="connsiteX100" fmla="*/ 1147031 w 2512584"/>
                  <a:gd name="connsiteY100" fmla="*/ 983890 h 1367100"/>
                  <a:gd name="connsiteX101" fmla="*/ 1157253 w 2512584"/>
                  <a:gd name="connsiteY101" fmla="*/ 884190 h 1367100"/>
                  <a:gd name="connsiteX102" fmla="*/ 1115080 w 2512584"/>
                  <a:gd name="connsiteY102" fmla="*/ 869092 h 1367100"/>
                  <a:gd name="connsiteX103" fmla="*/ 947046 w 2512584"/>
                  <a:gd name="connsiteY103" fmla="*/ 720155 h 1367100"/>
                  <a:gd name="connsiteX104" fmla="*/ 941122 w 2512584"/>
                  <a:gd name="connsiteY104" fmla="*/ 708112 h 1367100"/>
                  <a:gd name="connsiteX105" fmla="*/ 926676 w 2512584"/>
                  <a:gd name="connsiteY105" fmla="*/ 691166 h 1367100"/>
                  <a:gd name="connsiteX106" fmla="*/ 921422 w 2512584"/>
                  <a:gd name="connsiteY106" fmla="*/ 693404 h 1367100"/>
                  <a:gd name="connsiteX107" fmla="*/ 784502 w 2512584"/>
                  <a:gd name="connsiteY107" fmla="*/ 580250 h 1367100"/>
                  <a:gd name="connsiteX108" fmla="*/ 810731 w 2512584"/>
                  <a:gd name="connsiteY108" fmla="*/ 435157 h 1367100"/>
                  <a:gd name="connsiteX109" fmla="*/ 818190 w 2512584"/>
                  <a:gd name="connsiteY109" fmla="*/ 429208 h 1367100"/>
                  <a:gd name="connsiteX110" fmla="*/ 817171 w 2512584"/>
                  <a:gd name="connsiteY110" fmla="*/ 416173 h 1367100"/>
                  <a:gd name="connsiteX111" fmla="*/ 1247181 w 2512584"/>
                  <a:gd name="connsiteY111" fmla="*/ 0 h 1367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</a:cxnLst>
                <a:rect l="l" t="t" r="r" b="b"/>
                <a:pathLst>
                  <a:path w="2512584" h="1367100">
                    <a:moveTo>
                      <a:pt x="1247181" y="0"/>
                    </a:moveTo>
                    <a:cubicBezTo>
                      <a:pt x="1484669" y="0"/>
                      <a:pt x="1677190" y="186327"/>
                      <a:pt x="1677190" y="416173"/>
                    </a:cubicBezTo>
                    <a:lnTo>
                      <a:pt x="1676302" y="427547"/>
                    </a:lnTo>
                    <a:lnTo>
                      <a:pt x="1685843" y="435157"/>
                    </a:lnTo>
                    <a:cubicBezTo>
                      <a:pt x="1715854" y="465946"/>
                      <a:pt x="1727589" y="522342"/>
                      <a:pt x="1712072" y="580251"/>
                    </a:cubicBezTo>
                    <a:cubicBezTo>
                      <a:pt x="1691383" y="657462"/>
                      <a:pt x="1630082" y="708122"/>
                      <a:pt x="1575152" y="693404"/>
                    </a:cubicBezTo>
                    <a:lnTo>
                      <a:pt x="1568274" y="690476"/>
                    </a:lnTo>
                    <a:lnTo>
                      <a:pt x="1558473" y="701973"/>
                    </a:lnTo>
                    <a:lnTo>
                      <a:pt x="1549529" y="720155"/>
                    </a:lnTo>
                    <a:cubicBezTo>
                      <a:pt x="1508726" y="786802"/>
                      <a:pt x="1450237" y="839180"/>
                      <a:pt x="1381495" y="869092"/>
                    </a:cubicBezTo>
                    <a:lnTo>
                      <a:pt x="1339320" y="884190"/>
                    </a:lnTo>
                    <a:lnTo>
                      <a:pt x="1349543" y="983890"/>
                    </a:lnTo>
                    <a:lnTo>
                      <a:pt x="1511656" y="983890"/>
                    </a:lnTo>
                    <a:cubicBezTo>
                      <a:pt x="1532729" y="983890"/>
                      <a:pt x="1552804" y="988160"/>
                      <a:pt x="1571064" y="995884"/>
                    </a:cubicBezTo>
                    <a:lnTo>
                      <a:pt x="1584110" y="1004680"/>
                    </a:lnTo>
                    <a:lnTo>
                      <a:pt x="1585163" y="1001370"/>
                    </a:lnTo>
                    <a:lnTo>
                      <a:pt x="1969680" y="1120080"/>
                    </a:lnTo>
                    <a:lnTo>
                      <a:pt x="2097769" y="811880"/>
                    </a:lnTo>
                    <a:lnTo>
                      <a:pt x="2077652" y="791011"/>
                    </a:lnTo>
                    <a:cubicBezTo>
                      <a:pt x="2060749" y="767385"/>
                      <a:pt x="2050841" y="739138"/>
                      <a:pt x="2049534" y="709779"/>
                    </a:cubicBezTo>
                    <a:lnTo>
                      <a:pt x="1961883" y="582698"/>
                    </a:lnTo>
                    <a:cubicBezTo>
                      <a:pt x="1946026" y="563546"/>
                      <a:pt x="1940179" y="531111"/>
                      <a:pt x="1960053" y="514682"/>
                    </a:cubicBezTo>
                    <a:cubicBezTo>
                      <a:pt x="1979928" y="498252"/>
                      <a:pt x="2010149" y="501583"/>
                      <a:pt x="2026006" y="520736"/>
                    </a:cubicBezTo>
                    <a:lnTo>
                      <a:pt x="2079291" y="589909"/>
                    </a:lnTo>
                    <a:cubicBezTo>
                      <a:pt x="2085270" y="597808"/>
                      <a:pt x="2105235" y="608362"/>
                      <a:pt x="2117294" y="596840"/>
                    </a:cubicBezTo>
                    <a:lnTo>
                      <a:pt x="2156474" y="339551"/>
                    </a:lnTo>
                    <a:cubicBezTo>
                      <a:pt x="2158391" y="319190"/>
                      <a:pt x="2176450" y="304238"/>
                      <a:pt x="2196811" y="306154"/>
                    </a:cubicBezTo>
                    <a:cubicBezTo>
                      <a:pt x="2217172" y="308071"/>
                      <a:pt x="2232124" y="326131"/>
                      <a:pt x="2230208" y="346493"/>
                    </a:cubicBezTo>
                    <a:lnTo>
                      <a:pt x="2211391" y="546384"/>
                    </a:lnTo>
                    <a:lnTo>
                      <a:pt x="2220662" y="549828"/>
                    </a:lnTo>
                    <a:lnTo>
                      <a:pt x="2300398" y="335166"/>
                    </a:lnTo>
                    <a:cubicBezTo>
                      <a:pt x="2307519" y="315995"/>
                      <a:pt x="2328834" y="306227"/>
                      <a:pt x="2348005" y="313348"/>
                    </a:cubicBezTo>
                    <a:cubicBezTo>
                      <a:pt x="2367176" y="320469"/>
                      <a:pt x="2376944" y="341783"/>
                      <a:pt x="2369823" y="360954"/>
                    </a:cubicBezTo>
                    <a:lnTo>
                      <a:pt x="2290087" y="575616"/>
                    </a:lnTo>
                    <a:lnTo>
                      <a:pt x="2301594" y="579890"/>
                    </a:lnTo>
                    <a:lnTo>
                      <a:pt x="2417836" y="416187"/>
                    </a:lnTo>
                    <a:cubicBezTo>
                      <a:pt x="2426716" y="403680"/>
                      <a:pt x="2441938" y="398350"/>
                      <a:pt x="2456030" y="401461"/>
                    </a:cubicBezTo>
                    <a:cubicBezTo>
                      <a:pt x="2460727" y="402498"/>
                      <a:pt x="2465298" y="404473"/>
                      <a:pt x="2469467" y="407433"/>
                    </a:cubicBezTo>
                    <a:cubicBezTo>
                      <a:pt x="2486142" y="419274"/>
                      <a:pt x="2490062" y="442389"/>
                      <a:pt x="2478220" y="459065"/>
                    </a:cubicBezTo>
                    <a:lnTo>
                      <a:pt x="2361505" y="623435"/>
                    </a:lnTo>
                    <a:lnTo>
                      <a:pt x="2367101" y="633090"/>
                    </a:lnTo>
                    <a:lnTo>
                      <a:pt x="2466338" y="550928"/>
                    </a:lnTo>
                    <a:cubicBezTo>
                      <a:pt x="2475348" y="543469"/>
                      <a:pt x="2487612" y="542547"/>
                      <a:pt x="2497378" y="547619"/>
                    </a:cubicBezTo>
                    <a:cubicBezTo>
                      <a:pt x="2500633" y="549310"/>
                      <a:pt x="2503610" y="551667"/>
                      <a:pt x="2506096" y="554670"/>
                    </a:cubicBezTo>
                    <a:cubicBezTo>
                      <a:pt x="2511069" y="560676"/>
                      <a:pt x="2513136" y="568129"/>
                      <a:pt x="2512460" y="575324"/>
                    </a:cubicBezTo>
                    <a:cubicBezTo>
                      <a:pt x="2511782" y="582519"/>
                      <a:pt x="2508360" y="589455"/>
                      <a:pt x="2502353" y="594427"/>
                    </a:cubicBezTo>
                    <a:lnTo>
                      <a:pt x="2372255" y="715128"/>
                    </a:lnTo>
                    <a:lnTo>
                      <a:pt x="2355314" y="760736"/>
                    </a:lnTo>
                    <a:cubicBezTo>
                      <a:pt x="2337187" y="809538"/>
                      <a:pt x="2296478" y="843380"/>
                      <a:pt x="2249432" y="854819"/>
                    </a:cubicBezTo>
                    <a:lnTo>
                      <a:pt x="2223183" y="858561"/>
                    </a:lnTo>
                    <a:lnTo>
                      <a:pt x="2116913" y="1215016"/>
                    </a:lnTo>
                    <a:cubicBezTo>
                      <a:pt x="2099229" y="1262622"/>
                      <a:pt x="2031907" y="1301040"/>
                      <a:pt x="1979961" y="1281745"/>
                    </a:cubicBezTo>
                    <a:lnTo>
                      <a:pt x="1664279" y="1188194"/>
                    </a:lnTo>
                    <a:lnTo>
                      <a:pt x="1664279" y="1255702"/>
                    </a:lnTo>
                    <a:lnTo>
                      <a:pt x="1662837" y="1256578"/>
                    </a:lnTo>
                    <a:lnTo>
                      <a:pt x="1662837" y="1367100"/>
                    </a:lnTo>
                    <a:lnTo>
                      <a:pt x="841859" y="1367100"/>
                    </a:lnTo>
                    <a:lnTo>
                      <a:pt x="841859" y="1264666"/>
                    </a:lnTo>
                    <a:lnTo>
                      <a:pt x="841716" y="1264579"/>
                    </a:lnTo>
                    <a:lnTo>
                      <a:pt x="841716" y="1186971"/>
                    </a:lnTo>
                    <a:lnTo>
                      <a:pt x="532623" y="1278570"/>
                    </a:lnTo>
                    <a:cubicBezTo>
                      <a:pt x="480678" y="1297865"/>
                      <a:pt x="413355" y="1259447"/>
                      <a:pt x="395671" y="1211841"/>
                    </a:cubicBezTo>
                    <a:lnTo>
                      <a:pt x="289401" y="855386"/>
                    </a:lnTo>
                    <a:lnTo>
                      <a:pt x="263152" y="851644"/>
                    </a:lnTo>
                    <a:cubicBezTo>
                      <a:pt x="216107" y="840205"/>
                      <a:pt x="175398" y="806363"/>
                      <a:pt x="157270" y="757561"/>
                    </a:cubicBezTo>
                    <a:lnTo>
                      <a:pt x="140329" y="711953"/>
                    </a:lnTo>
                    <a:lnTo>
                      <a:pt x="10231" y="591252"/>
                    </a:lnTo>
                    <a:cubicBezTo>
                      <a:pt x="4224" y="586280"/>
                      <a:pt x="802" y="579344"/>
                      <a:pt x="124" y="572149"/>
                    </a:cubicBezTo>
                    <a:cubicBezTo>
                      <a:pt x="-552" y="564954"/>
                      <a:pt x="1515" y="557501"/>
                      <a:pt x="6488" y="551495"/>
                    </a:cubicBezTo>
                    <a:cubicBezTo>
                      <a:pt x="8974" y="548492"/>
                      <a:pt x="11951" y="546135"/>
                      <a:pt x="15206" y="544444"/>
                    </a:cubicBezTo>
                    <a:cubicBezTo>
                      <a:pt x="24972" y="539372"/>
                      <a:pt x="37236" y="540294"/>
                      <a:pt x="46246" y="547753"/>
                    </a:cubicBezTo>
                    <a:lnTo>
                      <a:pt x="145483" y="629915"/>
                    </a:lnTo>
                    <a:lnTo>
                      <a:pt x="151079" y="620260"/>
                    </a:lnTo>
                    <a:lnTo>
                      <a:pt x="34364" y="455890"/>
                    </a:lnTo>
                    <a:cubicBezTo>
                      <a:pt x="22522" y="439214"/>
                      <a:pt x="26442" y="416099"/>
                      <a:pt x="43118" y="404258"/>
                    </a:cubicBezTo>
                    <a:cubicBezTo>
                      <a:pt x="47286" y="401298"/>
                      <a:pt x="51857" y="399323"/>
                      <a:pt x="56554" y="398286"/>
                    </a:cubicBezTo>
                    <a:cubicBezTo>
                      <a:pt x="70646" y="395175"/>
                      <a:pt x="85868" y="400505"/>
                      <a:pt x="94748" y="413012"/>
                    </a:cubicBezTo>
                    <a:lnTo>
                      <a:pt x="210990" y="576715"/>
                    </a:lnTo>
                    <a:lnTo>
                      <a:pt x="222497" y="572441"/>
                    </a:lnTo>
                    <a:lnTo>
                      <a:pt x="142761" y="357779"/>
                    </a:lnTo>
                    <a:cubicBezTo>
                      <a:pt x="135640" y="338608"/>
                      <a:pt x="145408" y="317294"/>
                      <a:pt x="164579" y="310173"/>
                    </a:cubicBezTo>
                    <a:cubicBezTo>
                      <a:pt x="183750" y="303052"/>
                      <a:pt x="205065" y="312820"/>
                      <a:pt x="212186" y="331991"/>
                    </a:cubicBezTo>
                    <a:lnTo>
                      <a:pt x="291922" y="546653"/>
                    </a:lnTo>
                    <a:lnTo>
                      <a:pt x="301193" y="543209"/>
                    </a:lnTo>
                    <a:lnTo>
                      <a:pt x="282376" y="343318"/>
                    </a:lnTo>
                    <a:cubicBezTo>
                      <a:pt x="280461" y="322956"/>
                      <a:pt x="295412" y="304896"/>
                      <a:pt x="315773" y="302979"/>
                    </a:cubicBezTo>
                    <a:cubicBezTo>
                      <a:pt x="336135" y="301063"/>
                      <a:pt x="354193" y="316015"/>
                      <a:pt x="356110" y="336376"/>
                    </a:cubicBezTo>
                    <a:lnTo>
                      <a:pt x="395290" y="593665"/>
                    </a:lnTo>
                    <a:cubicBezTo>
                      <a:pt x="407349" y="605187"/>
                      <a:pt x="427314" y="594633"/>
                      <a:pt x="433293" y="586734"/>
                    </a:cubicBezTo>
                    <a:lnTo>
                      <a:pt x="486578" y="517561"/>
                    </a:lnTo>
                    <a:cubicBezTo>
                      <a:pt x="502435" y="498408"/>
                      <a:pt x="532656" y="495077"/>
                      <a:pt x="552531" y="511507"/>
                    </a:cubicBezTo>
                    <a:cubicBezTo>
                      <a:pt x="572405" y="527936"/>
                      <a:pt x="566558" y="560371"/>
                      <a:pt x="550701" y="579523"/>
                    </a:cubicBezTo>
                    <a:lnTo>
                      <a:pt x="463050" y="706604"/>
                    </a:lnTo>
                    <a:cubicBezTo>
                      <a:pt x="461743" y="735963"/>
                      <a:pt x="451835" y="764210"/>
                      <a:pt x="434932" y="787836"/>
                    </a:cubicBezTo>
                    <a:lnTo>
                      <a:pt x="414815" y="808705"/>
                    </a:lnTo>
                    <a:lnTo>
                      <a:pt x="542904" y="1116905"/>
                    </a:lnTo>
                    <a:lnTo>
                      <a:pt x="927421" y="998195"/>
                    </a:lnTo>
                    <a:lnTo>
                      <a:pt x="928142" y="1000461"/>
                    </a:lnTo>
                    <a:lnTo>
                      <a:pt x="934932" y="995884"/>
                    </a:lnTo>
                    <a:cubicBezTo>
                      <a:pt x="953191" y="988160"/>
                      <a:pt x="973267" y="983890"/>
                      <a:pt x="994339" y="983890"/>
                    </a:cubicBezTo>
                    <a:lnTo>
                      <a:pt x="1147031" y="983890"/>
                    </a:lnTo>
                    <a:lnTo>
                      <a:pt x="1157253" y="884190"/>
                    </a:lnTo>
                    <a:lnTo>
                      <a:pt x="1115080" y="869092"/>
                    </a:lnTo>
                    <a:cubicBezTo>
                      <a:pt x="1046337" y="839180"/>
                      <a:pt x="987850" y="786802"/>
                      <a:pt x="947046" y="720155"/>
                    </a:cubicBezTo>
                    <a:lnTo>
                      <a:pt x="941122" y="708112"/>
                    </a:lnTo>
                    <a:lnTo>
                      <a:pt x="926676" y="691166"/>
                    </a:lnTo>
                    <a:lnTo>
                      <a:pt x="921422" y="693404"/>
                    </a:lnTo>
                    <a:cubicBezTo>
                      <a:pt x="866492" y="708122"/>
                      <a:pt x="805191" y="657461"/>
                      <a:pt x="784502" y="580250"/>
                    </a:cubicBezTo>
                    <a:cubicBezTo>
                      <a:pt x="768985" y="522342"/>
                      <a:pt x="780720" y="465945"/>
                      <a:pt x="810731" y="435157"/>
                    </a:cubicBezTo>
                    <a:lnTo>
                      <a:pt x="818190" y="429208"/>
                    </a:lnTo>
                    <a:lnTo>
                      <a:pt x="817171" y="416173"/>
                    </a:lnTo>
                    <a:cubicBezTo>
                      <a:pt x="817171" y="186327"/>
                      <a:pt x="1009693" y="0"/>
                      <a:pt x="124718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6" name="楕円 95">
                <a:extLst>
                  <a:ext uri="{FF2B5EF4-FFF2-40B4-BE49-F238E27FC236}">
                    <a16:creationId xmlns:a16="http://schemas.microsoft.com/office/drawing/2014/main" id="{2E4D70F1-1FEA-51BA-7861-9F3A2BBCAE95}"/>
                  </a:ext>
                </a:extLst>
              </p:cNvPr>
              <p:cNvSpPr/>
              <p:nvPr/>
            </p:nvSpPr>
            <p:spPr bwMode="auto">
              <a:xfrm>
                <a:off x="212882" y="4323597"/>
                <a:ext cx="404746" cy="302606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97" name="グループ化 96">
                <a:extLst>
                  <a:ext uri="{FF2B5EF4-FFF2-40B4-BE49-F238E27FC236}">
                    <a16:creationId xmlns:a16="http://schemas.microsoft.com/office/drawing/2014/main" id="{4E3E30E2-A743-D876-D86A-EC33A2191C1F}"/>
                  </a:ext>
                </a:extLst>
              </p:cNvPr>
              <p:cNvGrpSpPr/>
              <p:nvPr/>
            </p:nvGrpSpPr>
            <p:grpSpPr>
              <a:xfrm>
                <a:off x="84560" y="4098516"/>
                <a:ext cx="661390" cy="194431"/>
                <a:chOff x="72302" y="4098516"/>
                <a:chExt cx="661390" cy="194431"/>
              </a:xfrm>
            </p:grpSpPr>
            <p:sp>
              <p:nvSpPr>
                <p:cNvPr id="98" name="楕円 97">
                  <a:extLst>
                    <a:ext uri="{FF2B5EF4-FFF2-40B4-BE49-F238E27FC236}">
                      <a16:creationId xmlns:a16="http://schemas.microsoft.com/office/drawing/2014/main" id="{47532632-3CB2-BCD4-7E00-DCD9F403966F}"/>
                    </a:ext>
                  </a:extLst>
                </p:cNvPr>
                <p:cNvSpPr/>
                <p:nvPr/>
              </p:nvSpPr>
              <p:spPr bwMode="auto">
                <a:xfrm>
                  <a:off x="72302" y="4098516"/>
                  <a:ext cx="251815" cy="19443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9" name="楕円 98">
                  <a:extLst>
                    <a:ext uri="{FF2B5EF4-FFF2-40B4-BE49-F238E27FC236}">
                      <a16:creationId xmlns:a16="http://schemas.microsoft.com/office/drawing/2014/main" id="{188DEEB7-9552-01A2-3245-FF751776FFAB}"/>
                    </a:ext>
                  </a:extLst>
                </p:cNvPr>
                <p:cNvSpPr/>
                <p:nvPr/>
              </p:nvSpPr>
              <p:spPr bwMode="auto">
                <a:xfrm>
                  <a:off x="481877" y="4098516"/>
                  <a:ext cx="251815" cy="19443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0" name="楕円 99">
                  <a:extLst>
                    <a:ext uri="{FF2B5EF4-FFF2-40B4-BE49-F238E27FC236}">
                      <a16:creationId xmlns:a16="http://schemas.microsoft.com/office/drawing/2014/main" id="{73E0C70B-F25C-8A60-F2C2-C43698A9C83D}"/>
                    </a:ext>
                  </a:extLst>
                </p:cNvPr>
                <p:cNvSpPr/>
                <p:nvPr/>
              </p:nvSpPr>
              <p:spPr bwMode="auto">
                <a:xfrm>
                  <a:off x="165439" y="4107436"/>
                  <a:ext cx="65542" cy="56294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1" name="楕円 100">
                  <a:extLst>
                    <a:ext uri="{FF2B5EF4-FFF2-40B4-BE49-F238E27FC236}">
                      <a16:creationId xmlns:a16="http://schemas.microsoft.com/office/drawing/2014/main" id="{7CA76B03-35BB-0A69-9FF3-8F77253C156C}"/>
                    </a:ext>
                  </a:extLst>
                </p:cNvPr>
                <p:cNvSpPr/>
                <p:nvPr/>
              </p:nvSpPr>
              <p:spPr bwMode="auto">
                <a:xfrm>
                  <a:off x="575014" y="4107436"/>
                  <a:ext cx="65542" cy="56294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6944088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54441</TotalTime>
  <Words>10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pptxk98_落下物注意、危険マーク</dc:title>
  <dc:subject>pptxk98_落下物注意、危険マーク</dc:subject>
  <dc:creator>でじけろお</dc:creator>
  <cp:revision>1</cp:revision>
  <dcterms:created xsi:type="dcterms:W3CDTF">2018-05-20T00:31:01Z</dcterms:created>
  <dcterms:modified xsi:type="dcterms:W3CDTF">2022-10-24T00:47:40Z</dcterms:modified>
  <cp:version>1</cp:version>
</cp:coreProperties>
</file>